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06" r:id="rId2"/>
    <p:sldId id="256" r:id="rId3"/>
    <p:sldId id="298" r:id="rId4"/>
    <p:sldId id="260" r:id="rId5"/>
    <p:sldId id="262" r:id="rId6"/>
    <p:sldId id="289" r:id="rId7"/>
    <p:sldId id="277" r:id="rId8"/>
    <p:sldId id="258" r:id="rId9"/>
    <p:sldId id="261" r:id="rId10"/>
    <p:sldId id="278" r:id="rId11"/>
    <p:sldId id="283" r:id="rId12"/>
    <p:sldId id="299" r:id="rId13"/>
    <p:sldId id="259" r:id="rId14"/>
    <p:sldId id="263" r:id="rId15"/>
    <p:sldId id="264" r:id="rId16"/>
    <p:sldId id="265" r:id="rId17"/>
    <p:sldId id="293" r:id="rId18"/>
    <p:sldId id="276" r:id="rId19"/>
    <p:sldId id="285" r:id="rId20"/>
    <p:sldId id="286" r:id="rId21"/>
    <p:sldId id="287" r:id="rId22"/>
    <p:sldId id="300" r:id="rId23"/>
    <p:sldId id="279" r:id="rId24"/>
    <p:sldId id="296" r:id="rId25"/>
    <p:sldId id="305" r:id="rId26"/>
    <p:sldId id="275" r:id="rId27"/>
    <p:sldId id="304" r:id="rId28"/>
    <p:sldId id="274" r:id="rId29"/>
    <p:sldId id="303" r:id="rId30"/>
    <p:sldId id="281" r:id="rId31"/>
    <p:sldId id="273" r:id="rId32"/>
    <p:sldId id="280" r:id="rId33"/>
    <p:sldId id="290" r:id="rId34"/>
    <p:sldId id="297" r:id="rId35"/>
    <p:sldId id="295" r:id="rId36"/>
    <p:sldId id="272" r:id="rId37"/>
    <p:sldId id="271" r:id="rId38"/>
    <p:sldId id="270" r:id="rId39"/>
    <p:sldId id="294" r:id="rId40"/>
    <p:sldId id="269" r:id="rId41"/>
    <p:sldId id="282" r:id="rId42"/>
    <p:sldId id="291" r:id="rId43"/>
    <p:sldId id="268" r:id="rId44"/>
    <p:sldId id="267" r:id="rId45"/>
    <p:sldId id="301" r:id="rId46"/>
    <p:sldId id="284" r:id="rId47"/>
    <p:sldId id="266" r:id="rId48"/>
    <p:sldId id="292" r:id="rId49"/>
    <p:sldId id="288" r:id="rId50"/>
    <p:sldId id="257" r:id="rId51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Animation="0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14" d="100"/>
          <a:sy n="114" d="100"/>
        </p:scale>
        <p:origin x="-1288" y="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901F8-3E06-2A45-AE7D-30B698946EEE}" type="datetimeFigureOut">
              <a:rPr lang="nl-NL" smtClean="0"/>
              <a:t>05-02-17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42E8-0281-3540-993A-351961B57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5796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901F8-3E06-2A45-AE7D-30B698946EEE}" type="datetimeFigureOut">
              <a:rPr lang="nl-NL" smtClean="0"/>
              <a:t>05-02-17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42E8-0281-3540-993A-351961B57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9996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901F8-3E06-2A45-AE7D-30B698946EEE}" type="datetimeFigureOut">
              <a:rPr lang="nl-NL" smtClean="0"/>
              <a:t>05-02-17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42E8-0281-3540-993A-351961B57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411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901F8-3E06-2A45-AE7D-30B698946EEE}" type="datetimeFigureOut">
              <a:rPr lang="nl-NL" smtClean="0"/>
              <a:t>05-02-17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42E8-0281-3540-993A-351961B57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831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901F8-3E06-2A45-AE7D-30B698946EEE}" type="datetimeFigureOut">
              <a:rPr lang="nl-NL" smtClean="0"/>
              <a:t>05-02-17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42E8-0281-3540-993A-351961B57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9336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901F8-3E06-2A45-AE7D-30B698946EEE}" type="datetimeFigureOut">
              <a:rPr lang="nl-NL" smtClean="0"/>
              <a:t>05-02-17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42E8-0281-3540-993A-351961B57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1432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901F8-3E06-2A45-AE7D-30B698946EEE}" type="datetimeFigureOut">
              <a:rPr lang="nl-NL" smtClean="0"/>
              <a:t>05-02-17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42E8-0281-3540-993A-351961B57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2436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901F8-3E06-2A45-AE7D-30B698946EEE}" type="datetimeFigureOut">
              <a:rPr lang="nl-NL" smtClean="0"/>
              <a:t>05-02-17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42E8-0281-3540-993A-351961B57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9462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901F8-3E06-2A45-AE7D-30B698946EEE}" type="datetimeFigureOut">
              <a:rPr lang="nl-NL" smtClean="0"/>
              <a:t>05-02-17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42E8-0281-3540-993A-351961B57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3220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901F8-3E06-2A45-AE7D-30B698946EEE}" type="datetimeFigureOut">
              <a:rPr lang="nl-NL" smtClean="0"/>
              <a:t>05-02-17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42E8-0281-3540-993A-351961B57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2549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901F8-3E06-2A45-AE7D-30B698946EEE}" type="datetimeFigureOut">
              <a:rPr lang="nl-NL" smtClean="0"/>
              <a:t>05-02-17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42E8-0281-3540-993A-351961B57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3296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901F8-3E06-2A45-AE7D-30B698946EEE}" type="datetimeFigureOut">
              <a:rPr lang="nl-NL" smtClean="0"/>
              <a:t>05-02-17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542E8-0281-3540-993A-351961B57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9793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8.jpg"/><Relationship Id="rId7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12.jpeg"/><Relationship Id="rId7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12.jpeg"/><Relationship Id="rId7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8.jpg"/><Relationship Id="rId7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8.jpg"/><Relationship Id="rId7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8.jpg"/><Relationship Id="rId7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8.jpg"/><Relationship Id="rId7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8.jpg"/><Relationship Id="rId7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8.jpg"/><Relationship Id="rId7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26.jpeg"/><Relationship Id="rId7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5" Type="http://schemas.openxmlformats.org/officeDocument/2006/relationships/image" Target="../media/image3.jpeg"/><Relationship Id="rId6" Type="http://schemas.openxmlformats.org/officeDocument/2006/relationships/image" Target="../media/image4.png"/><Relationship Id="rId7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26.jpeg"/><Relationship Id="rId7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26.jpeg"/><Relationship Id="rId7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26.jpeg"/><Relationship Id="rId7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8.jpg"/><Relationship Id="rId7" Type="http://schemas.openxmlformats.org/officeDocument/2006/relationships/image" Target="../media/image31.jpeg"/><Relationship Id="rId8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32.jpeg"/><Relationship Id="rId7" Type="http://schemas.openxmlformats.org/officeDocument/2006/relationships/image" Target="../media/image33.jpeg"/><Relationship Id="rId8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32.jpeg"/><Relationship Id="rId7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8.jpg"/><Relationship Id="rId7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8.jpg"/><Relationship Id="rId7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8.jpg"/><Relationship Id="rId7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38.jpeg"/><Relationship Id="rId7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8.jpg"/><Relationship Id="rId7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8.jpg"/><Relationship Id="rId7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8.jpg"/><Relationship Id="rId7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42.jpeg"/><Relationship Id="rId7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42.jpeg"/><Relationship Id="rId7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42.jpeg"/><Relationship Id="rId7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42.jpeg"/><Relationship Id="rId7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8.jpg"/><Relationship Id="rId7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8.jpg"/><Relationship Id="rId7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8.jpg"/><Relationship Id="rId7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38.jpeg"/><Relationship Id="rId7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8.jpg"/><Relationship Id="rId7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8.jpg"/><Relationship Id="rId7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8.jpg"/><Relationship Id="rId7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8.jpg"/><Relationship Id="rId7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8.jpg"/><Relationship Id="rId7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8.jpg"/><Relationship Id="rId7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8.jpg"/><Relationship Id="rId7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7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8.jpg"/><Relationship Id="rId7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9.jpeg"/><Relationship Id="rId7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12.jpeg"/><Relationship Id="rId7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8.jpg"/><Relationship Id="rId7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8.jpg"/><Relationship Id="rId7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8.jpg"/><Relationship Id="rId7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8.jpg"/><Relationship Id="rId7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8.jpg"/><Relationship Id="rId7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0" y="564239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>
                <a:latin typeface="Chalkduster"/>
                <a:cs typeface="Chalkduster"/>
              </a:rPr>
              <a:t>Natuur als leukste vak op school én op de pabo!</a:t>
            </a:r>
            <a:endParaRPr lang="nl-NL" dirty="0">
              <a:latin typeface="Chalkduster"/>
              <a:cs typeface="Chalkduster"/>
            </a:endParaRPr>
          </a:p>
        </p:txBody>
      </p:sp>
      <p:pic>
        <p:nvPicPr>
          <p:cNvPr id="6" name="Afbeelding 5" descr="Logo Duurzame PAB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4400"/>
            <a:ext cx="2421168" cy="593600"/>
          </a:xfrm>
          <a:prstGeom prst="rect">
            <a:avLst/>
          </a:prstGeom>
        </p:spPr>
      </p:pic>
      <p:pic>
        <p:nvPicPr>
          <p:cNvPr id="7" name="Afbeelding 6" descr="SBBbeeldmerk (FC)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275" y="6174441"/>
            <a:ext cx="738841" cy="593599"/>
          </a:xfrm>
          <a:prstGeom prst="rect">
            <a:avLst/>
          </a:prstGeom>
        </p:spPr>
      </p:pic>
      <p:pic>
        <p:nvPicPr>
          <p:cNvPr id="8" name="Afbeelding 7" descr="ARK_natuu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174" y="6151997"/>
            <a:ext cx="706001" cy="70600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706" y="6174441"/>
            <a:ext cx="911412" cy="683559"/>
          </a:xfrm>
          <a:prstGeom prst="rect">
            <a:avLst/>
          </a:prstGeom>
        </p:spPr>
      </p:pic>
      <p:pic>
        <p:nvPicPr>
          <p:cNvPr id="10" name="Afbeelding 9" descr="Conferentie Leerkracht voor de Toekomst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6750" y="6103662"/>
            <a:ext cx="714375" cy="724804"/>
          </a:xfrm>
          <a:prstGeom prst="rect">
            <a:avLst/>
          </a:prstGeom>
        </p:spPr>
      </p:pic>
      <p:pic>
        <p:nvPicPr>
          <p:cNvPr id="2" name="Afbeelding 1" descr="9N5A8403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7801"/>
            <a:ext cx="9144000" cy="6161463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11174" y="-2102"/>
            <a:ext cx="9144000" cy="4893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Chalkduster"/>
                <a:cs typeface="Chalkduster"/>
              </a:rPr>
              <a:t>‘Natuur als leukste vak op school én op de pabo!’</a:t>
            </a:r>
          </a:p>
          <a:p>
            <a:pPr algn="ctr"/>
            <a:endParaRPr lang="nl-NL" sz="1100" dirty="0">
              <a:latin typeface="Chalkduster"/>
              <a:cs typeface="Chalkduster"/>
            </a:endParaRPr>
          </a:p>
          <a:p>
            <a:r>
              <a:rPr lang="nl-NL" dirty="0" smtClean="0">
                <a:latin typeface="Chalkduster"/>
                <a:cs typeface="Chalkduster"/>
              </a:rPr>
              <a:t>is een initiatief van onderstaande organisaties en is mede mogelijk gemaakt door bijdragen van Wereld Natuur Fonds en het Prins Bernard Cultuur Fonds. </a:t>
            </a:r>
            <a:endParaRPr lang="nl-NL" dirty="0" smtClean="0">
              <a:latin typeface="Chalkduster"/>
              <a:cs typeface="Chalkduster"/>
            </a:endParaRPr>
          </a:p>
          <a:p>
            <a:r>
              <a:rPr lang="nl-NL" dirty="0" smtClean="0">
                <a:latin typeface="Chalkduster"/>
                <a:cs typeface="Chalkduster"/>
              </a:rPr>
              <a:t>De </a:t>
            </a:r>
            <a:r>
              <a:rPr lang="nl-NL" dirty="0" smtClean="0">
                <a:latin typeface="Chalkduster"/>
                <a:cs typeface="Chalkduster"/>
              </a:rPr>
              <a:t>pilot in 2016 is uitgevoerd met de volgende </a:t>
            </a:r>
            <a:r>
              <a:rPr lang="nl-NL" dirty="0" err="1" smtClean="0">
                <a:latin typeface="Chalkduster"/>
                <a:cs typeface="Chalkduster"/>
              </a:rPr>
              <a:t>pabo’s</a:t>
            </a:r>
            <a:r>
              <a:rPr lang="nl-NL" dirty="0" smtClean="0">
                <a:latin typeface="Chalkduster"/>
                <a:cs typeface="Chalkduster"/>
              </a:rPr>
              <a:t> uit het netwerk van Duurzame PABO: Hogeschool Zeeland, Katholieke Pabo Zwolle en Marnix Academie. We waren met studenten van deze </a:t>
            </a:r>
            <a:r>
              <a:rPr lang="nl-NL" dirty="0" err="1" smtClean="0">
                <a:latin typeface="Chalkduster"/>
                <a:cs typeface="Chalkduster"/>
              </a:rPr>
              <a:t>pabo’s</a:t>
            </a:r>
            <a:r>
              <a:rPr lang="nl-NL" dirty="0" smtClean="0">
                <a:latin typeface="Chalkduster"/>
                <a:cs typeface="Chalkduster"/>
              </a:rPr>
              <a:t> en met leerlingen uit basis - en speciaal onderwijs  te gast in gebieden van Het Zeeuws Landschap, Staatsbosbeheer en het </a:t>
            </a:r>
            <a:r>
              <a:rPr lang="nl-NL" dirty="0" err="1" smtClean="0">
                <a:latin typeface="Chalkduster"/>
                <a:cs typeface="Chalkduster"/>
              </a:rPr>
              <a:t>Goois</a:t>
            </a:r>
            <a:r>
              <a:rPr lang="nl-NL" dirty="0" smtClean="0">
                <a:latin typeface="Chalkduster"/>
                <a:cs typeface="Chalkduster"/>
              </a:rPr>
              <a:t> Natuurreservaat. </a:t>
            </a:r>
            <a:endParaRPr lang="nl-NL" dirty="0" smtClean="0">
              <a:latin typeface="Chalkduster"/>
              <a:cs typeface="Chalkduster"/>
            </a:endParaRPr>
          </a:p>
          <a:p>
            <a:r>
              <a:rPr lang="nl-NL" dirty="0" smtClean="0">
                <a:latin typeface="Chalkduster"/>
                <a:cs typeface="Chalkduster"/>
              </a:rPr>
              <a:t>De </a:t>
            </a:r>
            <a:r>
              <a:rPr lang="nl-NL" dirty="0" smtClean="0">
                <a:latin typeface="Chalkduster"/>
                <a:cs typeface="Chalkduster"/>
              </a:rPr>
              <a:t>foto’s in deze presentatie zijn gemaakt door André de Hamer in het Verdronken land van </a:t>
            </a:r>
            <a:r>
              <a:rPr lang="nl-NL" dirty="0" err="1" smtClean="0">
                <a:latin typeface="Chalkduster"/>
                <a:cs typeface="Chalkduster"/>
              </a:rPr>
              <a:t>Saeftinghe</a:t>
            </a:r>
            <a:r>
              <a:rPr lang="nl-NL" dirty="0" smtClean="0">
                <a:latin typeface="Chalkduster"/>
                <a:cs typeface="Chalkduster"/>
              </a:rPr>
              <a:t>. Je kunt bij hem aangeven als je als pabo of basisschool ook mee wilt doen. Ons doel is dat uiteindelijk iedere pabo en iedere school mee gaat doen. </a:t>
            </a:r>
            <a:endParaRPr lang="nl-NL" dirty="0" smtClean="0">
              <a:latin typeface="Chalkduster"/>
              <a:cs typeface="Chalkduster"/>
            </a:endParaRPr>
          </a:p>
          <a:p>
            <a:r>
              <a:rPr lang="nl-NL" dirty="0" smtClean="0">
                <a:latin typeface="Chalkduster"/>
                <a:cs typeface="Chalkduster"/>
              </a:rPr>
              <a:t>Want </a:t>
            </a:r>
            <a:r>
              <a:rPr lang="nl-NL" dirty="0" smtClean="0">
                <a:latin typeface="Chalkduster"/>
                <a:cs typeface="Chalkduster"/>
              </a:rPr>
              <a:t>deze ervaring gunnen we ieder kind en iedere student!</a:t>
            </a:r>
          </a:p>
          <a:p>
            <a:pPr algn="ctr"/>
            <a:endParaRPr lang="nl-NL" dirty="0">
              <a:latin typeface="Chalkduster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378118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00"/>
    </mc:Choice>
    <mc:Fallback xmlns="">
      <p:transition xmlns:p14="http://schemas.microsoft.com/office/powerpoint/2010/main" spd="slow" advTm="4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0" y="564239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>
                <a:latin typeface="Chalkduster"/>
                <a:cs typeface="Chalkduster"/>
              </a:rPr>
              <a:t>Natuur als leukste vak op school én op de pabo!</a:t>
            </a:r>
            <a:endParaRPr lang="nl-NL" dirty="0">
              <a:latin typeface="Chalkduster"/>
              <a:cs typeface="Chalkduster"/>
            </a:endParaRPr>
          </a:p>
        </p:txBody>
      </p:sp>
      <p:pic>
        <p:nvPicPr>
          <p:cNvPr id="6" name="Afbeelding 5" descr="Logo Duurzame PAB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4400"/>
            <a:ext cx="2421168" cy="593600"/>
          </a:xfrm>
          <a:prstGeom prst="rect">
            <a:avLst/>
          </a:prstGeom>
        </p:spPr>
      </p:pic>
      <p:pic>
        <p:nvPicPr>
          <p:cNvPr id="7" name="Afbeelding 6" descr="SBBbeeldmerk (FC)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275" y="6174441"/>
            <a:ext cx="738841" cy="593599"/>
          </a:xfrm>
          <a:prstGeom prst="rect">
            <a:avLst/>
          </a:prstGeom>
        </p:spPr>
      </p:pic>
      <p:pic>
        <p:nvPicPr>
          <p:cNvPr id="8" name="Afbeelding 7" descr="ARK_natuu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174" y="6151997"/>
            <a:ext cx="706001" cy="70600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706" y="6174441"/>
            <a:ext cx="911412" cy="683559"/>
          </a:xfrm>
          <a:prstGeom prst="rect">
            <a:avLst/>
          </a:prstGeom>
        </p:spPr>
      </p:pic>
      <p:pic>
        <p:nvPicPr>
          <p:cNvPr id="10" name="Afbeelding 9" descr="Conferentie Leerkracht voor de Toekoms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095" y="5903358"/>
            <a:ext cx="940905" cy="954641"/>
          </a:xfrm>
          <a:prstGeom prst="rect">
            <a:avLst/>
          </a:prstGeom>
        </p:spPr>
      </p:pic>
      <p:pic>
        <p:nvPicPr>
          <p:cNvPr id="3" name="Afbeelding 2" descr="9N5A8363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461" y="-1215606"/>
            <a:ext cx="65833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02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6"/>
    </mc:Choice>
    <mc:Fallback xmlns="">
      <p:transition xmlns:p14="http://schemas.microsoft.com/office/powerpoint/2010/main" spd="slow" advTm="612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0" y="564239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>
                <a:latin typeface="Chalkduster"/>
                <a:cs typeface="Chalkduster"/>
              </a:rPr>
              <a:t>Natuur als leukste vak op school én op de pabo!</a:t>
            </a:r>
            <a:endParaRPr lang="nl-NL" dirty="0">
              <a:latin typeface="Chalkduster"/>
              <a:cs typeface="Chalkduster"/>
            </a:endParaRPr>
          </a:p>
        </p:txBody>
      </p:sp>
      <p:pic>
        <p:nvPicPr>
          <p:cNvPr id="6" name="Afbeelding 5" descr="Logo Duurzame PAB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4400"/>
            <a:ext cx="2421168" cy="593600"/>
          </a:xfrm>
          <a:prstGeom prst="rect">
            <a:avLst/>
          </a:prstGeom>
        </p:spPr>
      </p:pic>
      <p:pic>
        <p:nvPicPr>
          <p:cNvPr id="7" name="Afbeelding 6" descr="SBBbeeldmerk (FC)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275" y="6174441"/>
            <a:ext cx="738841" cy="593599"/>
          </a:xfrm>
          <a:prstGeom prst="rect">
            <a:avLst/>
          </a:prstGeom>
        </p:spPr>
      </p:pic>
      <p:pic>
        <p:nvPicPr>
          <p:cNvPr id="8" name="Afbeelding 7" descr="ARK_natuu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174" y="6151997"/>
            <a:ext cx="706001" cy="70600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706" y="6174441"/>
            <a:ext cx="911412" cy="683559"/>
          </a:xfrm>
          <a:prstGeom prst="rect">
            <a:avLst/>
          </a:prstGeom>
        </p:spPr>
      </p:pic>
      <p:pic>
        <p:nvPicPr>
          <p:cNvPr id="10" name="Afbeelding 9" descr="Conferentie Leerkracht voor de Toekomst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3276" y="6174441"/>
            <a:ext cx="673723" cy="683558"/>
          </a:xfrm>
          <a:prstGeom prst="rect">
            <a:avLst/>
          </a:prstGeom>
        </p:spPr>
      </p:pic>
      <p:pic>
        <p:nvPicPr>
          <p:cNvPr id="2" name="Afbeelding 1" descr="close up 3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07097"/>
            <a:ext cx="9144000" cy="655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3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6"/>
    </mc:Choice>
    <mc:Fallback xmlns="">
      <p:transition xmlns:p14="http://schemas.microsoft.com/office/powerpoint/2010/main" spd="slow" advTm="612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0" y="564239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>
                <a:latin typeface="Chalkduster"/>
                <a:cs typeface="Chalkduster"/>
              </a:rPr>
              <a:t>Natuur als leukste vak op school én op de pabo!</a:t>
            </a:r>
            <a:endParaRPr lang="nl-NL" dirty="0">
              <a:latin typeface="Chalkduster"/>
              <a:cs typeface="Chalkduster"/>
            </a:endParaRPr>
          </a:p>
        </p:txBody>
      </p:sp>
      <p:pic>
        <p:nvPicPr>
          <p:cNvPr id="6" name="Afbeelding 5" descr="Logo Duurzame PAB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4400"/>
            <a:ext cx="2421168" cy="593600"/>
          </a:xfrm>
          <a:prstGeom prst="rect">
            <a:avLst/>
          </a:prstGeom>
        </p:spPr>
      </p:pic>
      <p:pic>
        <p:nvPicPr>
          <p:cNvPr id="7" name="Afbeelding 6" descr="SBBbeeldmerk (FC)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275" y="6174441"/>
            <a:ext cx="738841" cy="593599"/>
          </a:xfrm>
          <a:prstGeom prst="rect">
            <a:avLst/>
          </a:prstGeom>
        </p:spPr>
      </p:pic>
      <p:pic>
        <p:nvPicPr>
          <p:cNvPr id="8" name="Afbeelding 7" descr="ARK_natuu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174" y="6151997"/>
            <a:ext cx="706001" cy="70600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706" y="6174441"/>
            <a:ext cx="911412" cy="683559"/>
          </a:xfrm>
          <a:prstGeom prst="rect">
            <a:avLst/>
          </a:prstGeom>
        </p:spPr>
      </p:pic>
      <p:pic>
        <p:nvPicPr>
          <p:cNvPr id="10" name="Afbeelding 9" descr="Conferentie Leerkracht voor de Toekomst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000" y="6084875"/>
            <a:ext cx="762000" cy="773124"/>
          </a:xfrm>
          <a:prstGeom prst="rect">
            <a:avLst/>
          </a:prstGeom>
        </p:spPr>
      </p:pic>
      <p:pic>
        <p:nvPicPr>
          <p:cNvPr id="3" name="Afbeelding 2" descr="9N5A8254 (1)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46215"/>
            <a:ext cx="9144000" cy="588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3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6"/>
    </mc:Choice>
    <mc:Fallback xmlns="">
      <p:transition xmlns:p14="http://schemas.microsoft.com/office/powerpoint/2010/main" spd="slow" advTm="612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0" y="564239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>
                <a:latin typeface="Chalkduster"/>
                <a:cs typeface="Chalkduster"/>
              </a:rPr>
              <a:t>Natuur als leukste vak op school én op de pabo!</a:t>
            </a:r>
            <a:endParaRPr lang="nl-NL" dirty="0">
              <a:latin typeface="Chalkduster"/>
              <a:cs typeface="Chalkduster"/>
            </a:endParaRPr>
          </a:p>
        </p:txBody>
      </p:sp>
      <p:pic>
        <p:nvPicPr>
          <p:cNvPr id="6" name="Afbeelding 5" descr="Logo Duurzame PAB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4400"/>
            <a:ext cx="2421168" cy="593600"/>
          </a:xfrm>
          <a:prstGeom prst="rect">
            <a:avLst/>
          </a:prstGeom>
        </p:spPr>
      </p:pic>
      <p:pic>
        <p:nvPicPr>
          <p:cNvPr id="7" name="Afbeelding 6" descr="SBBbeeldmerk (FC)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275" y="6174441"/>
            <a:ext cx="738841" cy="593599"/>
          </a:xfrm>
          <a:prstGeom prst="rect">
            <a:avLst/>
          </a:prstGeom>
        </p:spPr>
      </p:pic>
      <p:pic>
        <p:nvPicPr>
          <p:cNvPr id="8" name="Afbeelding 7" descr="ARK_natuu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174" y="6151997"/>
            <a:ext cx="706001" cy="70600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706" y="6174441"/>
            <a:ext cx="911412" cy="683559"/>
          </a:xfrm>
          <a:prstGeom prst="rect">
            <a:avLst/>
          </a:prstGeom>
        </p:spPr>
      </p:pic>
      <p:pic>
        <p:nvPicPr>
          <p:cNvPr id="10" name="Afbeelding 9" descr="Conferentie Leerkracht voor de Toekoms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095" y="5903358"/>
            <a:ext cx="940905" cy="954641"/>
          </a:xfrm>
          <a:prstGeom prst="rect">
            <a:avLst/>
          </a:prstGeom>
        </p:spPr>
      </p:pic>
      <p:pic>
        <p:nvPicPr>
          <p:cNvPr id="2" name="Afbeelding 1" descr="9N5A9065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8638" y="-1329767"/>
            <a:ext cx="4309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0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8"/>
    </mc:Choice>
    <mc:Fallback xmlns="">
      <p:transition xmlns:p14="http://schemas.microsoft.com/office/powerpoint/2010/main" spd="slow" advTm="615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0" y="564239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>
                <a:latin typeface="Chalkduster"/>
                <a:cs typeface="Chalkduster"/>
              </a:rPr>
              <a:t>Natuur als leukste vak op school én op de pabo!</a:t>
            </a:r>
            <a:endParaRPr lang="nl-NL" dirty="0">
              <a:latin typeface="Chalkduster"/>
              <a:cs typeface="Chalkduster"/>
            </a:endParaRPr>
          </a:p>
        </p:txBody>
      </p:sp>
      <p:pic>
        <p:nvPicPr>
          <p:cNvPr id="6" name="Afbeelding 5" descr="Logo Duurzame PAB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4400"/>
            <a:ext cx="2421168" cy="593600"/>
          </a:xfrm>
          <a:prstGeom prst="rect">
            <a:avLst/>
          </a:prstGeom>
        </p:spPr>
      </p:pic>
      <p:pic>
        <p:nvPicPr>
          <p:cNvPr id="7" name="Afbeelding 6" descr="SBBbeeldmerk (FC)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275" y="6174441"/>
            <a:ext cx="738841" cy="593599"/>
          </a:xfrm>
          <a:prstGeom prst="rect">
            <a:avLst/>
          </a:prstGeom>
        </p:spPr>
      </p:pic>
      <p:pic>
        <p:nvPicPr>
          <p:cNvPr id="8" name="Afbeelding 7" descr="ARK_natuu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174" y="6151997"/>
            <a:ext cx="706001" cy="70600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706" y="6174441"/>
            <a:ext cx="911412" cy="683559"/>
          </a:xfrm>
          <a:prstGeom prst="rect">
            <a:avLst/>
          </a:prstGeom>
        </p:spPr>
      </p:pic>
      <p:pic>
        <p:nvPicPr>
          <p:cNvPr id="10" name="Afbeelding 9" descr="Conferentie Leerkracht voor de Toekoms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095" y="5903358"/>
            <a:ext cx="940905" cy="954641"/>
          </a:xfrm>
          <a:prstGeom prst="rect">
            <a:avLst/>
          </a:prstGeom>
        </p:spPr>
      </p:pic>
      <p:pic>
        <p:nvPicPr>
          <p:cNvPr id="2" name="Afbeelding 1" descr="9N5A8939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67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0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7"/>
    </mc:Choice>
    <mc:Fallback xmlns="">
      <p:transition xmlns:p14="http://schemas.microsoft.com/office/powerpoint/2010/main" spd="slow" advTm="605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0" y="564239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>
                <a:latin typeface="Chalkduster"/>
                <a:cs typeface="Chalkduster"/>
              </a:rPr>
              <a:t>Natuur als leukste vak op school én op de pabo!</a:t>
            </a:r>
            <a:endParaRPr lang="nl-NL" dirty="0">
              <a:latin typeface="Chalkduster"/>
              <a:cs typeface="Chalkduster"/>
            </a:endParaRPr>
          </a:p>
        </p:txBody>
      </p:sp>
      <p:pic>
        <p:nvPicPr>
          <p:cNvPr id="6" name="Afbeelding 5" descr="Logo Duurzame PAB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4400"/>
            <a:ext cx="2421168" cy="593600"/>
          </a:xfrm>
          <a:prstGeom prst="rect">
            <a:avLst/>
          </a:prstGeom>
        </p:spPr>
      </p:pic>
      <p:pic>
        <p:nvPicPr>
          <p:cNvPr id="7" name="Afbeelding 6" descr="SBBbeeldmerk (FC)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275" y="6174441"/>
            <a:ext cx="738841" cy="593599"/>
          </a:xfrm>
          <a:prstGeom prst="rect">
            <a:avLst/>
          </a:prstGeom>
        </p:spPr>
      </p:pic>
      <p:pic>
        <p:nvPicPr>
          <p:cNvPr id="8" name="Afbeelding 7" descr="ARK_natuu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174" y="6151997"/>
            <a:ext cx="706001" cy="70600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706" y="6174441"/>
            <a:ext cx="911412" cy="683559"/>
          </a:xfrm>
          <a:prstGeom prst="rect">
            <a:avLst/>
          </a:prstGeom>
        </p:spPr>
      </p:pic>
      <p:pic>
        <p:nvPicPr>
          <p:cNvPr id="10" name="Afbeelding 9" descr="Conferentie Leerkracht voor de Toekoms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095" y="5903358"/>
            <a:ext cx="940905" cy="954641"/>
          </a:xfrm>
          <a:prstGeom prst="rect">
            <a:avLst/>
          </a:prstGeom>
        </p:spPr>
      </p:pic>
      <p:pic>
        <p:nvPicPr>
          <p:cNvPr id="2" name="Afbeelding 1" descr="9N5A8963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50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8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6"/>
    </mc:Choice>
    <mc:Fallback xmlns="">
      <p:transition xmlns:p14="http://schemas.microsoft.com/office/powerpoint/2010/main" spd="slow" advTm="694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0" y="564239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>
                <a:latin typeface="Chalkduster"/>
                <a:cs typeface="Chalkduster"/>
              </a:rPr>
              <a:t>Natuur als leukste vak op school én op de pabo!</a:t>
            </a:r>
            <a:endParaRPr lang="nl-NL" dirty="0">
              <a:latin typeface="Chalkduster"/>
              <a:cs typeface="Chalkduster"/>
            </a:endParaRPr>
          </a:p>
        </p:txBody>
      </p:sp>
      <p:pic>
        <p:nvPicPr>
          <p:cNvPr id="6" name="Afbeelding 5" descr="Logo Duurzame PAB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4400"/>
            <a:ext cx="2421168" cy="593600"/>
          </a:xfrm>
          <a:prstGeom prst="rect">
            <a:avLst/>
          </a:prstGeom>
        </p:spPr>
      </p:pic>
      <p:pic>
        <p:nvPicPr>
          <p:cNvPr id="7" name="Afbeelding 6" descr="SBBbeeldmerk (FC)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275" y="6174441"/>
            <a:ext cx="738841" cy="593599"/>
          </a:xfrm>
          <a:prstGeom prst="rect">
            <a:avLst/>
          </a:prstGeom>
        </p:spPr>
      </p:pic>
      <p:pic>
        <p:nvPicPr>
          <p:cNvPr id="8" name="Afbeelding 7" descr="ARK_natuu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174" y="6151997"/>
            <a:ext cx="706001" cy="70600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706" y="6174441"/>
            <a:ext cx="911412" cy="683559"/>
          </a:xfrm>
          <a:prstGeom prst="rect">
            <a:avLst/>
          </a:prstGeom>
        </p:spPr>
      </p:pic>
      <p:pic>
        <p:nvPicPr>
          <p:cNvPr id="10" name="Afbeelding 9" descr="Conferentie Leerkracht voor de Toekoms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095" y="5903358"/>
            <a:ext cx="940905" cy="954641"/>
          </a:xfrm>
          <a:prstGeom prst="rect">
            <a:avLst/>
          </a:prstGeom>
        </p:spPr>
      </p:pic>
      <p:pic>
        <p:nvPicPr>
          <p:cNvPr id="2" name="Afbeelding 1" descr="9N5A8704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53606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8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4"/>
    </mc:Choice>
    <mc:Fallback xmlns="">
      <p:transition xmlns:p14="http://schemas.microsoft.com/office/powerpoint/2010/main" spd="slow" advTm="62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Logo Duurzame PAB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4400"/>
            <a:ext cx="2421168" cy="593600"/>
          </a:xfrm>
          <a:prstGeom prst="rect">
            <a:avLst/>
          </a:prstGeom>
        </p:spPr>
      </p:pic>
      <p:pic>
        <p:nvPicPr>
          <p:cNvPr id="7" name="Afbeelding 6" descr="SBBbeeldmerk (FC)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275" y="6174441"/>
            <a:ext cx="738841" cy="593599"/>
          </a:xfrm>
          <a:prstGeom prst="rect">
            <a:avLst/>
          </a:prstGeom>
        </p:spPr>
      </p:pic>
      <p:pic>
        <p:nvPicPr>
          <p:cNvPr id="8" name="Afbeelding 7" descr="ARK_natuu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174" y="6151997"/>
            <a:ext cx="706001" cy="70600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706" y="6174441"/>
            <a:ext cx="911412" cy="683559"/>
          </a:xfrm>
          <a:prstGeom prst="rect">
            <a:avLst/>
          </a:prstGeom>
        </p:spPr>
      </p:pic>
      <p:pic>
        <p:nvPicPr>
          <p:cNvPr id="10" name="Afbeelding 9" descr="Conferentie Leerkracht voor de Toekoms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095" y="5903358"/>
            <a:ext cx="940905" cy="954641"/>
          </a:xfrm>
          <a:prstGeom prst="rect">
            <a:avLst/>
          </a:prstGeom>
        </p:spPr>
      </p:pic>
      <p:pic>
        <p:nvPicPr>
          <p:cNvPr id="3" name="Afbeelding 2" descr="9N5A8784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7054"/>
            <a:ext cx="9144000" cy="604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51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4"/>
    </mc:Choice>
    <mc:Fallback xmlns="">
      <p:transition xmlns:p14="http://schemas.microsoft.com/office/powerpoint/2010/main" spd="slow" advTm="62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0" y="564239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>
                <a:latin typeface="Chalkduster"/>
                <a:cs typeface="Chalkduster"/>
              </a:rPr>
              <a:t>Natuur als leukste vak op school én op de pabo!</a:t>
            </a:r>
            <a:endParaRPr lang="nl-NL" dirty="0">
              <a:latin typeface="Chalkduster"/>
              <a:cs typeface="Chalkduster"/>
            </a:endParaRPr>
          </a:p>
        </p:txBody>
      </p:sp>
      <p:pic>
        <p:nvPicPr>
          <p:cNvPr id="6" name="Afbeelding 5" descr="Logo Duurzame PAB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4400"/>
            <a:ext cx="2421168" cy="593600"/>
          </a:xfrm>
          <a:prstGeom prst="rect">
            <a:avLst/>
          </a:prstGeom>
        </p:spPr>
      </p:pic>
      <p:pic>
        <p:nvPicPr>
          <p:cNvPr id="7" name="Afbeelding 6" descr="SBBbeeldmerk (FC)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275" y="6174441"/>
            <a:ext cx="738841" cy="593599"/>
          </a:xfrm>
          <a:prstGeom prst="rect">
            <a:avLst/>
          </a:prstGeom>
        </p:spPr>
      </p:pic>
      <p:pic>
        <p:nvPicPr>
          <p:cNvPr id="8" name="Afbeelding 7" descr="ARK_natuu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174" y="6151997"/>
            <a:ext cx="706001" cy="70600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706" y="6174441"/>
            <a:ext cx="911412" cy="683559"/>
          </a:xfrm>
          <a:prstGeom prst="rect">
            <a:avLst/>
          </a:prstGeom>
        </p:spPr>
      </p:pic>
      <p:pic>
        <p:nvPicPr>
          <p:cNvPr id="10" name="Afbeelding 9" descr="Conferentie Leerkracht voor de Toekoms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095" y="5903358"/>
            <a:ext cx="940905" cy="954641"/>
          </a:xfrm>
          <a:prstGeom prst="rect">
            <a:avLst/>
          </a:prstGeom>
        </p:spPr>
      </p:pic>
      <p:pic>
        <p:nvPicPr>
          <p:cNvPr id="2" name="Afbeelding 1" descr="9N5A8980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17415"/>
            <a:ext cx="9144000" cy="625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8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6"/>
    </mc:Choice>
    <mc:Fallback xmlns="">
      <p:transition xmlns:p14="http://schemas.microsoft.com/office/powerpoint/2010/main" spd="slow" advTm="589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Logo Duurzame PAB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4400"/>
            <a:ext cx="2421168" cy="593600"/>
          </a:xfrm>
          <a:prstGeom prst="rect">
            <a:avLst/>
          </a:prstGeom>
        </p:spPr>
      </p:pic>
      <p:pic>
        <p:nvPicPr>
          <p:cNvPr id="7" name="Afbeelding 6" descr="SBBbeeldmerk (FC)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275" y="6174441"/>
            <a:ext cx="738841" cy="593599"/>
          </a:xfrm>
          <a:prstGeom prst="rect">
            <a:avLst/>
          </a:prstGeom>
        </p:spPr>
      </p:pic>
      <p:pic>
        <p:nvPicPr>
          <p:cNvPr id="8" name="Afbeelding 7" descr="ARK_natuu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174" y="6151997"/>
            <a:ext cx="706001" cy="70600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706" y="6174441"/>
            <a:ext cx="911412" cy="683559"/>
          </a:xfrm>
          <a:prstGeom prst="rect">
            <a:avLst/>
          </a:prstGeom>
        </p:spPr>
      </p:pic>
      <p:pic>
        <p:nvPicPr>
          <p:cNvPr id="10" name="Afbeelding 9" descr="Conferentie Leerkracht voor de Toekomst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9750" y="6036555"/>
            <a:ext cx="809625" cy="821444"/>
          </a:xfrm>
          <a:prstGeom prst="rect">
            <a:avLst/>
          </a:prstGeom>
        </p:spPr>
      </p:pic>
      <p:pic>
        <p:nvPicPr>
          <p:cNvPr id="3" name="Afbeelding 2" descr="9N5A9175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475" y="-1592399"/>
            <a:ext cx="10123876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29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6"/>
    </mc:Choice>
    <mc:Fallback xmlns="">
      <p:transition xmlns:p14="http://schemas.microsoft.com/office/powerpoint/2010/main" spd="slow" advTm="589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9N5A920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570132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0" y="564239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>
                <a:latin typeface="Chalkduster"/>
                <a:cs typeface="Chalkduster"/>
              </a:rPr>
              <a:t>Natuur als leukste vak op school én op de pabo!</a:t>
            </a:r>
            <a:endParaRPr lang="nl-NL" dirty="0">
              <a:latin typeface="Chalkduster"/>
              <a:cs typeface="Chalkduster"/>
            </a:endParaRPr>
          </a:p>
        </p:txBody>
      </p:sp>
      <p:pic>
        <p:nvPicPr>
          <p:cNvPr id="6" name="Afbeelding 5" descr="Logo Duurzame PAB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4400"/>
            <a:ext cx="2421168" cy="593600"/>
          </a:xfrm>
          <a:prstGeom prst="rect">
            <a:avLst/>
          </a:prstGeom>
        </p:spPr>
      </p:pic>
      <p:pic>
        <p:nvPicPr>
          <p:cNvPr id="7" name="Afbeelding 6" descr="SBBbeeldmerk (FC).eps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275" y="6174441"/>
            <a:ext cx="738841" cy="593599"/>
          </a:xfrm>
          <a:prstGeom prst="rect">
            <a:avLst/>
          </a:prstGeom>
        </p:spPr>
      </p:pic>
      <p:pic>
        <p:nvPicPr>
          <p:cNvPr id="8" name="Afbeelding 7" descr="ARK_natuur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174" y="6151997"/>
            <a:ext cx="706001" cy="70600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706" y="6174441"/>
            <a:ext cx="911412" cy="683559"/>
          </a:xfrm>
          <a:prstGeom prst="rect">
            <a:avLst/>
          </a:prstGeom>
        </p:spPr>
      </p:pic>
      <p:pic>
        <p:nvPicPr>
          <p:cNvPr id="10" name="Afbeelding 9" descr="Conferentie Leerkracht voor de Toekomst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095" y="5903358"/>
            <a:ext cx="940905" cy="95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7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70"/>
    </mc:Choice>
    <mc:Fallback>
      <p:transition xmlns:p14="http://schemas.microsoft.com/office/powerpoint/2010/main" spd="slow" advTm="767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Logo Duurzame PAB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4400"/>
            <a:ext cx="2421168" cy="593600"/>
          </a:xfrm>
          <a:prstGeom prst="rect">
            <a:avLst/>
          </a:prstGeom>
        </p:spPr>
      </p:pic>
      <p:pic>
        <p:nvPicPr>
          <p:cNvPr id="7" name="Afbeelding 6" descr="SBBbeeldmerk (FC)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275" y="6174441"/>
            <a:ext cx="738841" cy="593599"/>
          </a:xfrm>
          <a:prstGeom prst="rect">
            <a:avLst/>
          </a:prstGeom>
        </p:spPr>
      </p:pic>
      <p:pic>
        <p:nvPicPr>
          <p:cNvPr id="8" name="Afbeelding 7" descr="ARK_natuu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174" y="6151997"/>
            <a:ext cx="706001" cy="70600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706" y="6174441"/>
            <a:ext cx="911412" cy="683559"/>
          </a:xfrm>
          <a:prstGeom prst="rect">
            <a:avLst/>
          </a:prstGeom>
        </p:spPr>
      </p:pic>
      <p:pic>
        <p:nvPicPr>
          <p:cNvPr id="10" name="Afbeelding 9" descr="Conferentie Leerkracht voor de Toekomst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9750" y="6036555"/>
            <a:ext cx="809625" cy="821444"/>
          </a:xfrm>
          <a:prstGeom prst="rect">
            <a:avLst/>
          </a:prstGeom>
        </p:spPr>
      </p:pic>
      <p:pic>
        <p:nvPicPr>
          <p:cNvPr id="2" name="Afbeelding 1" descr="9N5A9171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313"/>
            <a:ext cx="9144000" cy="604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85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6"/>
    </mc:Choice>
    <mc:Fallback xmlns="">
      <p:transition xmlns:p14="http://schemas.microsoft.com/office/powerpoint/2010/main" spd="slow" advTm="589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Logo Duurzame PAB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4400"/>
            <a:ext cx="2421168" cy="593600"/>
          </a:xfrm>
          <a:prstGeom prst="rect">
            <a:avLst/>
          </a:prstGeom>
        </p:spPr>
      </p:pic>
      <p:pic>
        <p:nvPicPr>
          <p:cNvPr id="7" name="Afbeelding 6" descr="SBBbeeldmerk (FC)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275" y="6174441"/>
            <a:ext cx="738841" cy="593599"/>
          </a:xfrm>
          <a:prstGeom prst="rect">
            <a:avLst/>
          </a:prstGeom>
        </p:spPr>
      </p:pic>
      <p:pic>
        <p:nvPicPr>
          <p:cNvPr id="8" name="Afbeelding 7" descr="ARK_natuu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174" y="6151997"/>
            <a:ext cx="706001" cy="70600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706" y="6174441"/>
            <a:ext cx="911412" cy="683559"/>
          </a:xfrm>
          <a:prstGeom prst="rect">
            <a:avLst/>
          </a:prstGeom>
        </p:spPr>
      </p:pic>
      <p:pic>
        <p:nvPicPr>
          <p:cNvPr id="10" name="Afbeelding 9" descr="Conferentie Leerkracht voor de Toekomst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9750" y="6036555"/>
            <a:ext cx="809625" cy="821444"/>
          </a:xfrm>
          <a:prstGeom prst="rect">
            <a:avLst/>
          </a:prstGeom>
        </p:spPr>
      </p:pic>
      <p:pic>
        <p:nvPicPr>
          <p:cNvPr id="3" name="Afbeelding 2" descr="close up 4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91906"/>
            <a:ext cx="9144000" cy="632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41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6"/>
    </mc:Choice>
    <mc:Fallback xmlns="">
      <p:transition xmlns:p14="http://schemas.microsoft.com/office/powerpoint/2010/main" spd="slow" advTm="589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Logo Duurzame PAB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4400"/>
            <a:ext cx="2421168" cy="593600"/>
          </a:xfrm>
          <a:prstGeom prst="rect">
            <a:avLst/>
          </a:prstGeom>
        </p:spPr>
      </p:pic>
      <p:pic>
        <p:nvPicPr>
          <p:cNvPr id="7" name="Afbeelding 6" descr="SBBbeeldmerk (FC)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275" y="6174441"/>
            <a:ext cx="738841" cy="593599"/>
          </a:xfrm>
          <a:prstGeom prst="rect">
            <a:avLst/>
          </a:prstGeom>
        </p:spPr>
      </p:pic>
      <p:pic>
        <p:nvPicPr>
          <p:cNvPr id="8" name="Afbeelding 7" descr="ARK_natuu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174" y="6151997"/>
            <a:ext cx="706001" cy="70600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706" y="6174441"/>
            <a:ext cx="911412" cy="683559"/>
          </a:xfrm>
          <a:prstGeom prst="rect">
            <a:avLst/>
          </a:prstGeom>
        </p:spPr>
      </p:pic>
      <p:pic>
        <p:nvPicPr>
          <p:cNvPr id="10" name="Afbeelding 9" descr="Conferentie Leerkracht voor de Toekomst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9750" y="6036555"/>
            <a:ext cx="809625" cy="821444"/>
          </a:xfrm>
          <a:prstGeom prst="rect">
            <a:avLst/>
          </a:prstGeom>
        </p:spPr>
      </p:pic>
      <p:pic>
        <p:nvPicPr>
          <p:cNvPr id="2" name="Afbeelding 1" descr="9N5A8269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0507"/>
            <a:ext cx="9144000" cy="588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6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6"/>
    </mc:Choice>
    <mc:Fallback xmlns="">
      <p:transition xmlns:p14="http://schemas.microsoft.com/office/powerpoint/2010/main" spd="slow" advTm="589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0" y="564239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>
                <a:latin typeface="Chalkduster"/>
                <a:cs typeface="Chalkduster"/>
              </a:rPr>
              <a:t>Natuur als leukste vak op school én op de pabo!</a:t>
            </a:r>
            <a:endParaRPr lang="nl-NL" dirty="0">
              <a:latin typeface="Chalkduster"/>
              <a:cs typeface="Chalkduster"/>
            </a:endParaRPr>
          </a:p>
        </p:txBody>
      </p:sp>
      <p:pic>
        <p:nvPicPr>
          <p:cNvPr id="6" name="Afbeelding 5" descr="Logo Duurzame PAB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4400"/>
            <a:ext cx="2421168" cy="593600"/>
          </a:xfrm>
          <a:prstGeom prst="rect">
            <a:avLst/>
          </a:prstGeom>
        </p:spPr>
      </p:pic>
      <p:pic>
        <p:nvPicPr>
          <p:cNvPr id="7" name="Afbeelding 6" descr="SBBbeeldmerk (FC)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275" y="6174441"/>
            <a:ext cx="738841" cy="593599"/>
          </a:xfrm>
          <a:prstGeom prst="rect">
            <a:avLst/>
          </a:prstGeom>
        </p:spPr>
      </p:pic>
      <p:pic>
        <p:nvPicPr>
          <p:cNvPr id="8" name="Afbeelding 7" descr="ARK_natuu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174" y="6151997"/>
            <a:ext cx="706001" cy="70600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706" y="6174441"/>
            <a:ext cx="911412" cy="683559"/>
          </a:xfrm>
          <a:prstGeom prst="rect">
            <a:avLst/>
          </a:prstGeom>
        </p:spPr>
      </p:pic>
      <p:pic>
        <p:nvPicPr>
          <p:cNvPr id="10" name="Afbeelding 9" descr="Conferentie Leerkracht voor de Toekoms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095" y="5903358"/>
            <a:ext cx="940905" cy="954641"/>
          </a:xfrm>
          <a:prstGeom prst="rect">
            <a:avLst/>
          </a:prstGeom>
        </p:spPr>
      </p:pic>
      <p:pic>
        <p:nvPicPr>
          <p:cNvPr id="3" name="Afbeelding 2" descr="close up 1.jpg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70982"/>
            <a:ext cx="9144000" cy="62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04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6"/>
    </mc:Choice>
    <mc:Fallback xmlns="">
      <p:transition xmlns:p14="http://schemas.microsoft.com/office/powerpoint/2010/main" spd="slow" advTm="589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Logo Duurzame PAB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4400"/>
            <a:ext cx="2421168" cy="593600"/>
          </a:xfrm>
          <a:prstGeom prst="rect">
            <a:avLst/>
          </a:prstGeom>
        </p:spPr>
      </p:pic>
      <p:pic>
        <p:nvPicPr>
          <p:cNvPr id="7" name="Afbeelding 6" descr="SBBbeeldmerk (FC)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275" y="6174441"/>
            <a:ext cx="738841" cy="593599"/>
          </a:xfrm>
          <a:prstGeom prst="rect">
            <a:avLst/>
          </a:prstGeom>
        </p:spPr>
      </p:pic>
      <p:pic>
        <p:nvPicPr>
          <p:cNvPr id="8" name="Afbeelding 7" descr="ARK_natuu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174" y="6151997"/>
            <a:ext cx="706001" cy="70600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706" y="6174441"/>
            <a:ext cx="911412" cy="683559"/>
          </a:xfrm>
          <a:prstGeom prst="rect">
            <a:avLst/>
          </a:prstGeom>
        </p:spPr>
      </p:pic>
      <p:pic>
        <p:nvPicPr>
          <p:cNvPr id="10" name="Afbeelding 9" descr="Conferentie Leerkracht voor de Toekomst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6125" y="6068768"/>
            <a:ext cx="777875" cy="789231"/>
          </a:xfrm>
          <a:prstGeom prst="rect">
            <a:avLst/>
          </a:prstGeom>
        </p:spPr>
      </p:pic>
      <p:pic>
        <p:nvPicPr>
          <p:cNvPr id="2" name="Afbeelding 1" descr="close up 7.jpg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5320"/>
            <a:ext cx="9144000" cy="619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0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6"/>
    </mc:Choice>
    <mc:Fallback xmlns="">
      <p:transition xmlns:p14="http://schemas.microsoft.com/office/powerpoint/2010/main" spd="slow" advTm="589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Logo Duurzame PAB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4400"/>
            <a:ext cx="2421168" cy="593600"/>
          </a:xfrm>
          <a:prstGeom prst="rect">
            <a:avLst/>
          </a:prstGeom>
        </p:spPr>
      </p:pic>
      <p:pic>
        <p:nvPicPr>
          <p:cNvPr id="7" name="Afbeelding 6" descr="SBBbeeldmerk (FC)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275" y="6174441"/>
            <a:ext cx="738841" cy="593599"/>
          </a:xfrm>
          <a:prstGeom prst="rect">
            <a:avLst/>
          </a:prstGeom>
        </p:spPr>
      </p:pic>
      <p:pic>
        <p:nvPicPr>
          <p:cNvPr id="8" name="Afbeelding 7" descr="ARK_natuu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174" y="6151997"/>
            <a:ext cx="706001" cy="70600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706" y="6174441"/>
            <a:ext cx="911412" cy="683559"/>
          </a:xfrm>
          <a:prstGeom prst="rect">
            <a:avLst/>
          </a:prstGeom>
        </p:spPr>
      </p:pic>
      <p:pic>
        <p:nvPicPr>
          <p:cNvPr id="10" name="Afbeelding 9" descr="Conferentie Leerkracht voor de Toekomst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8156" y="6151997"/>
            <a:ext cx="695844" cy="706002"/>
          </a:xfrm>
          <a:prstGeom prst="rect">
            <a:avLst/>
          </a:prstGeom>
        </p:spPr>
      </p:pic>
      <p:pic>
        <p:nvPicPr>
          <p:cNvPr id="3" name="Afbeelding 2" descr="9N5A8400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19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6"/>
    </mc:Choice>
    <mc:Fallback xmlns="">
      <p:transition xmlns:p14="http://schemas.microsoft.com/office/powerpoint/2010/main" spd="slow" advTm="589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0" y="564239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>
                <a:latin typeface="Chalkduster"/>
                <a:cs typeface="Chalkduster"/>
              </a:rPr>
              <a:t>Natuur als leukste vak op school én op de pabo!</a:t>
            </a:r>
            <a:endParaRPr lang="nl-NL" dirty="0">
              <a:latin typeface="Chalkduster"/>
              <a:cs typeface="Chalkduster"/>
            </a:endParaRPr>
          </a:p>
        </p:txBody>
      </p:sp>
      <p:pic>
        <p:nvPicPr>
          <p:cNvPr id="6" name="Afbeelding 5" descr="Logo Duurzame PAB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4400"/>
            <a:ext cx="2421168" cy="593600"/>
          </a:xfrm>
          <a:prstGeom prst="rect">
            <a:avLst/>
          </a:prstGeom>
        </p:spPr>
      </p:pic>
      <p:pic>
        <p:nvPicPr>
          <p:cNvPr id="7" name="Afbeelding 6" descr="SBBbeeldmerk (FC)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275" y="6174441"/>
            <a:ext cx="738841" cy="593599"/>
          </a:xfrm>
          <a:prstGeom prst="rect">
            <a:avLst/>
          </a:prstGeom>
        </p:spPr>
      </p:pic>
      <p:pic>
        <p:nvPicPr>
          <p:cNvPr id="8" name="Afbeelding 7" descr="ARK_natuu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174" y="6151997"/>
            <a:ext cx="706001" cy="70600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706" y="6174441"/>
            <a:ext cx="911412" cy="683559"/>
          </a:xfrm>
          <a:prstGeom prst="rect">
            <a:avLst/>
          </a:prstGeom>
        </p:spPr>
      </p:pic>
      <p:pic>
        <p:nvPicPr>
          <p:cNvPr id="10" name="Afbeelding 9" descr="Conferentie Leerkracht voor de Toekoms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095" y="5903358"/>
            <a:ext cx="940905" cy="954641"/>
          </a:xfrm>
          <a:prstGeom prst="rect">
            <a:avLst/>
          </a:prstGeom>
        </p:spPr>
      </p:pic>
      <p:pic>
        <p:nvPicPr>
          <p:cNvPr id="2" name="Afbeelding 1" descr="9N5A8729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1088" y="-1335135"/>
            <a:ext cx="46288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8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1"/>
    </mc:Choice>
    <mc:Fallback xmlns="">
      <p:transition xmlns:p14="http://schemas.microsoft.com/office/powerpoint/2010/main" spd="slow" advTm="593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0" y="564239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>
                <a:latin typeface="Chalkduster"/>
                <a:cs typeface="Chalkduster"/>
              </a:rPr>
              <a:t>Natuur als leukste vak op school én op de pabo!</a:t>
            </a:r>
            <a:endParaRPr lang="nl-NL" dirty="0">
              <a:latin typeface="Chalkduster"/>
              <a:cs typeface="Chalkduster"/>
            </a:endParaRPr>
          </a:p>
        </p:txBody>
      </p:sp>
      <p:pic>
        <p:nvPicPr>
          <p:cNvPr id="6" name="Afbeelding 5" descr="Logo Duurzame PAB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4400"/>
            <a:ext cx="2421168" cy="593600"/>
          </a:xfrm>
          <a:prstGeom prst="rect">
            <a:avLst/>
          </a:prstGeom>
        </p:spPr>
      </p:pic>
      <p:pic>
        <p:nvPicPr>
          <p:cNvPr id="7" name="Afbeelding 6" descr="SBBbeeldmerk (FC)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275" y="6174441"/>
            <a:ext cx="738841" cy="593599"/>
          </a:xfrm>
          <a:prstGeom prst="rect">
            <a:avLst/>
          </a:prstGeom>
        </p:spPr>
      </p:pic>
      <p:pic>
        <p:nvPicPr>
          <p:cNvPr id="8" name="Afbeelding 7" descr="ARK_natuu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174" y="6151997"/>
            <a:ext cx="706001" cy="70600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706" y="6174441"/>
            <a:ext cx="911412" cy="683559"/>
          </a:xfrm>
          <a:prstGeom prst="rect">
            <a:avLst/>
          </a:prstGeom>
        </p:spPr>
      </p:pic>
      <p:pic>
        <p:nvPicPr>
          <p:cNvPr id="10" name="Afbeelding 9" descr="Conferentie Leerkracht voor de Toekoms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095" y="5903358"/>
            <a:ext cx="940905" cy="954641"/>
          </a:xfrm>
          <a:prstGeom prst="rect">
            <a:avLst/>
          </a:prstGeom>
        </p:spPr>
      </p:pic>
      <p:pic>
        <p:nvPicPr>
          <p:cNvPr id="3" name="Afbeelding 2" descr="9N5A8738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3313" y="-508323"/>
            <a:ext cx="4279722" cy="615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95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1"/>
    </mc:Choice>
    <mc:Fallback xmlns="">
      <p:transition xmlns:p14="http://schemas.microsoft.com/office/powerpoint/2010/main" spd="slow" advTm="593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0" y="564239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>
                <a:latin typeface="Chalkduster"/>
                <a:cs typeface="Chalkduster"/>
              </a:rPr>
              <a:t>Natuur als leukste vak op school én op de pabo!</a:t>
            </a:r>
            <a:endParaRPr lang="nl-NL" dirty="0">
              <a:latin typeface="Chalkduster"/>
              <a:cs typeface="Chalkduster"/>
            </a:endParaRPr>
          </a:p>
        </p:txBody>
      </p:sp>
      <p:pic>
        <p:nvPicPr>
          <p:cNvPr id="6" name="Afbeelding 5" descr="Logo Duurzame PAB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4400"/>
            <a:ext cx="2421168" cy="593600"/>
          </a:xfrm>
          <a:prstGeom prst="rect">
            <a:avLst/>
          </a:prstGeom>
        </p:spPr>
      </p:pic>
      <p:pic>
        <p:nvPicPr>
          <p:cNvPr id="7" name="Afbeelding 6" descr="SBBbeeldmerk (FC)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275" y="6174441"/>
            <a:ext cx="738841" cy="593599"/>
          </a:xfrm>
          <a:prstGeom prst="rect">
            <a:avLst/>
          </a:prstGeom>
        </p:spPr>
      </p:pic>
      <p:pic>
        <p:nvPicPr>
          <p:cNvPr id="8" name="Afbeelding 7" descr="ARK_natuu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174" y="6151997"/>
            <a:ext cx="706001" cy="70600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706" y="6174441"/>
            <a:ext cx="911412" cy="683559"/>
          </a:xfrm>
          <a:prstGeom prst="rect">
            <a:avLst/>
          </a:prstGeom>
        </p:spPr>
      </p:pic>
      <p:pic>
        <p:nvPicPr>
          <p:cNvPr id="10" name="Afbeelding 9" descr="Conferentie Leerkracht voor de Toekoms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095" y="5903358"/>
            <a:ext cx="940905" cy="954641"/>
          </a:xfrm>
          <a:prstGeom prst="rect">
            <a:avLst/>
          </a:prstGeom>
        </p:spPr>
      </p:pic>
      <p:pic>
        <p:nvPicPr>
          <p:cNvPr id="2" name="Afbeelding 1" descr="9N5A8625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03018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8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7"/>
    </mc:Choice>
    <mc:Fallback xmlns="">
      <p:transition xmlns:p14="http://schemas.microsoft.com/office/powerpoint/2010/main" spd="slow" advTm="588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0" y="564239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>
                <a:latin typeface="Chalkduster"/>
                <a:cs typeface="Chalkduster"/>
              </a:rPr>
              <a:t>Natuur als leukste vak op school én op de pabo!</a:t>
            </a:r>
            <a:endParaRPr lang="nl-NL" dirty="0">
              <a:latin typeface="Chalkduster"/>
              <a:cs typeface="Chalkduster"/>
            </a:endParaRPr>
          </a:p>
        </p:txBody>
      </p:sp>
      <p:pic>
        <p:nvPicPr>
          <p:cNvPr id="6" name="Afbeelding 5" descr="Logo Duurzame PAB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4400"/>
            <a:ext cx="2421168" cy="593600"/>
          </a:xfrm>
          <a:prstGeom prst="rect">
            <a:avLst/>
          </a:prstGeom>
        </p:spPr>
      </p:pic>
      <p:pic>
        <p:nvPicPr>
          <p:cNvPr id="7" name="Afbeelding 6" descr="SBBbeeldmerk (FC)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275" y="6174441"/>
            <a:ext cx="738841" cy="593599"/>
          </a:xfrm>
          <a:prstGeom prst="rect">
            <a:avLst/>
          </a:prstGeom>
        </p:spPr>
      </p:pic>
      <p:pic>
        <p:nvPicPr>
          <p:cNvPr id="8" name="Afbeelding 7" descr="ARK_natuu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174" y="6151997"/>
            <a:ext cx="706001" cy="70600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706" y="6174441"/>
            <a:ext cx="911412" cy="683559"/>
          </a:xfrm>
          <a:prstGeom prst="rect">
            <a:avLst/>
          </a:prstGeom>
        </p:spPr>
      </p:pic>
      <p:pic>
        <p:nvPicPr>
          <p:cNvPr id="10" name="Afbeelding 9" descr="Conferentie Leerkracht voor de Toekomst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5500" y="6149302"/>
            <a:ext cx="698500" cy="708697"/>
          </a:xfrm>
          <a:prstGeom prst="rect">
            <a:avLst/>
          </a:prstGeom>
        </p:spPr>
      </p:pic>
      <p:pic>
        <p:nvPicPr>
          <p:cNvPr id="3" name="Afbeelding 2" descr="close up 9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22916"/>
            <a:ext cx="9144000" cy="666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5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7"/>
    </mc:Choice>
    <mc:Fallback xmlns="">
      <p:transition xmlns:p14="http://schemas.microsoft.com/office/powerpoint/2010/main" spd="slow" advTm="588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Logo Duurzame PAB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4400"/>
            <a:ext cx="2421168" cy="593600"/>
          </a:xfrm>
          <a:prstGeom prst="rect">
            <a:avLst/>
          </a:prstGeom>
        </p:spPr>
      </p:pic>
      <p:pic>
        <p:nvPicPr>
          <p:cNvPr id="7" name="Afbeelding 6" descr="SBBbeeldmerk (FC)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275" y="6174441"/>
            <a:ext cx="738841" cy="593599"/>
          </a:xfrm>
          <a:prstGeom prst="rect">
            <a:avLst/>
          </a:prstGeom>
        </p:spPr>
      </p:pic>
      <p:pic>
        <p:nvPicPr>
          <p:cNvPr id="8" name="Afbeelding 7" descr="ARK_natuu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174" y="6151997"/>
            <a:ext cx="706001" cy="70600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706" y="6174441"/>
            <a:ext cx="911412" cy="683559"/>
          </a:xfrm>
          <a:prstGeom prst="rect">
            <a:avLst/>
          </a:prstGeom>
        </p:spPr>
      </p:pic>
      <p:pic>
        <p:nvPicPr>
          <p:cNvPr id="10" name="Afbeelding 9" descr="Conferentie Leerkracht voor de Toekoms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095" y="5903358"/>
            <a:ext cx="940905" cy="954641"/>
          </a:xfrm>
          <a:prstGeom prst="rect">
            <a:avLst/>
          </a:prstGeom>
        </p:spPr>
      </p:pic>
      <p:pic>
        <p:nvPicPr>
          <p:cNvPr id="2" name="Afbeelding 1" descr="9N5A8243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2947"/>
            <a:ext cx="9144000" cy="635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5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0"/>
    </mc:Choice>
    <mc:Fallback xmlns="">
      <p:transition xmlns:p14="http://schemas.microsoft.com/office/powerpoint/2010/main" spd="slow" advTm="567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Logo Duurzame PAB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4400"/>
            <a:ext cx="2421168" cy="593600"/>
          </a:xfrm>
          <a:prstGeom prst="rect">
            <a:avLst/>
          </a:prstGeom>
        </p:spPr>
      </p:pic>
      <p:pic>
        <p:nvPicPr>
          <p:cNvPr id="7" name="Afbeelding 6" descr="SBBbeeldmerk (FC)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275" y="6174441"/>
            <a:ext cx="738841" cy="593599"/>
          </a:xfrm>
          <a:prstGeom prst="rect">
            <a:avLst/>
          </a:prstGeom>
        </p:spPr>
      </p:pic>
      <p:pic>
        <p:nvPicPr>
          <p:cNvPr id="8" name="Afbeelding 7" descr="ARK_natuu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174" y="6151997"/>
            <a:ext cx="706001" cy="70600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706" y="6174441"/>
            <a:ext cx="911412" cy="683559"/>
          </a:xfrm>
          <a:prstGeom prst="rect">
            <a:avLst/>
          </a:prstGeom>
        </p:spPr>
      </p:pic>
      <p:pic>
        <p:nvPicPr>
          <p:cNvPr id="10" name="Afbeelding 9" descr="Conferentie Leerkracht voor de Toekoms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095" y="5903358"/>
            <a:ext cx="940905" cy="954641"/>
          </a:xfrm>
          <a:prstGeom prst="rect">
            <a:avLst/>
          </a:prstGeom>
        </p:spPr>
      </p:pic>
      <p:pic>
        <p:nvPicPr>
          <p:cNvPr id="3" name="Afbeelding 2" descr="9N5A9089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54642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3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7"/>
    </mc:Choice>
    <mc:Fallback xmlns="">
      <p:transition xmlns:p14="http://schemas.microsoft.com/office/powerpoint/2010/main" spd="slow" advTm="588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0" y="564239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>
                <a:latin typeface="Chalkduster"/>
                <a:cs typeface="Chalkduster"/>
              </a:rPr>
              <a:t>Natuur als leukste vak op school én op de pabo!</a:t>
            </a:r>
            <a:endParaRPr lang="nl-NL" dirty="0">
              <a:latin typeface="Chalkduster"/>
              <a:cs typeface="Chalkduster"/>
            </a:endParaRPr>
          </a:p>
        </p:txBody>
      </p:sp>
      <p:pic>
        <p:nvPicPr>
          <p:cNvPr id="6" name="Afbeelding 5" descr="Logo Duurzame PAB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4400"/>
            <a:ext cx="2421168" cy="593600"/>
          </a:xfrm>
          <a:prstGeom prst="rect">
            <a:avLst/>
          </a:prstGeom>
        </p:spPr>
      </p:pic>
      <p:pic>
        <p:nvPicPr>
          <p:cNvPr id="7" name="Afbeelding 6" descr="SBBbeeldmerk (FC)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275" y="6174441"/>
            <a:ext cx="738841" cy="593599"/>
          </a:xfrm>
          <a:prstGeom prst="rect">
            <a:avLst/>
          </a:prstGeom>
        </p:spPr>
      </p:pic>
      <p:pic>
        <p:nvPicPr>
          <p:cNvPr id="8" name="Afbeelding 7" descr="ARK_natuu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174" y="6151997"/>
            <a:ext cx="706001" cy="70600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706" y="6174441"/>
            <a:ext cx="911412" cy="683559"/>
          </a:xfrm>
          <a:prstGeom prst="rect">
            <a:avLst/>
          </a:prstGeom>
        </p:spPr>
      </p:pic>
      <p:pic>
        <p:nvPicPr>
          <p:cNvPr id="10" name="Afbeelding 9" descr="Conferentie Leerkracht voor de Toekoms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095" y="5903358"/>
            <a:ext cx="940905" cy="954641"/>
          </a:xfrm>
          <a:prstGeom prst="rect">
            <a:avLst/>
          </a:prstGeom>
        </p:spPr>
      </p:pic>
      <p:pic>
        <p:nvPicPr>
          <p:cNvPr id="2" name="Afbeelding 1" descr="9N5A8596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51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8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4"/>
    </mc:Choice>
    <mc:Fallback xmlns="">
      <p:transition xmlns:p14="http://schemas.microsoft.com/office/powerpoint/2010/main" spd="slow" advTm="63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Logo Duurzame PAB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4400"/>
            <a:ext cx="2421168" cy="593600"/>
          </a:xfrm>
          <a:prstGeom prst="rect">
            <a:avLst/>
          </a:prstGeom>
        </p:spPr>
      </p:pic>
      <p:pic>
        <p:nvPicPr>
          <p:cNvPr id="7" name="Afbeelding 6" descr="SBBbeeldmerk (FC)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275" y="6174441"/>
            <a:ext cx="738841" cy="593599"/>
          </a:xfrm>
          <a:prstGeom prst="rect">
            <a:avLst/>
          </a:prstGeom>
        </p:spPr>
      </p:pic>
      <p:pic>
        <p:nvPicPr>
          <p:cNvPr id="8" name="Afbeelding 7" descr="ARK_natuu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174" y="6151997"/>
            <a:ext cx="706001" cy="70600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706" y="6174441"/>
            <a:ext cx="911412" cy="683559"/>
          </a:xfrm>
          <a:prstGeom prst="rect">
            <a:avLst/>
          </a:prstGeom>
        </p:spPr>
      </p:pic>
      <p:pic>
        <p:nvPicPr>
          <p:cNvPr id="10" name="Afbeelding 9" descr="Conferentie Leerkracht voor de Toekomst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095" y="6096639"/>
            <a:ext cx="750405" cy="761360"/>
          </a:xfrm>
          <a:prstGeom prst="rect">
            <a:avLst/>
          </a:prstGeom>
        </p:spPr>
      </p:pic>
      <p:pic>
        <p:nvPicPr>
          <p:cNvPr id="3" name="Afbeelding 2" descr="close up 2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2475"/>
            <a:ext cx="9144000" cy="617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77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4"/>
    </mc:Choice>
    <mc:Fallback xmlns="">
      <p:transition xmlns:p14="http://schemas.microsoft.com/office/powerpoint/2010/main" spd="slow" advTm="63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Logo Duurzame PAB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4400"/>
            <a:ext cx="2421168" cy="593600"/>
          </a:xfrm>
          <a:prstGeom prst="rect">
            <a:avLst/>
          </a:prstGeom>
        </p:spPr>
      </p:pic>
      <p:pic>
        <p:nvPicPr>
          <p:cNvPr id="7" name="Afbeelding 6" descr="SBBbeeldmerk (FC)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275" y="6174441"/>
            <a:ext cx="738841" cy="593599"/>
          </a:xfrm>
          <a:prstGeom prst="rect">
            <a:avLst/>
          </a:prstGeom>
        </p:spPr>
      </p:pic>
      <p:pic>
        <p:nvPicPr>
          <p:cNvPr id="8" name="Afbeelding 7" descr="ARK_natuu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174" y="6151997"/>
            <a:ext cx="706001" cy="70600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706" y="6174441"/>
            <a:ext cx="911412" cy="683559"/>
          </a:xfrm>
          <a:prstGeom prst="rect">
            <a:avLst/>
          </a:prstGeom>
        </p:spPr>
      </p:pic>
      <p:pic>
        <p:nvPicPr>
          <p:cNvPr id="10" name="Afbeelding 9" descr="Conferentie Leerkracht voor de Toekomst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9778" y="6174441"/>
            <a:ext cx="673722" cy="683558"/>
          </a:xfrm>
          <a:prstGeom prst="rect">
            <a:avLst/>
          </a:prstGeom>
        </p:spPr>
      </p:pic>
      <p:pic>
        <p:nvPicPr>
          <p:cNvPr id="2" name="Afbeelding 1" descr="close up 6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93600"/>
            <a:ext cx="9144000" cy="674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30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4"/>
    </mc:Choice>
    <mc:Fallback xmlns="">
      <p:transition xmlns:p14="http://schemas.microsoft.com/office/powerpoint/2010/main" spd="slow" advTm="63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Logo Duurzame PAB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4400"/>
            <a:ext cx="2421168" cy="593600"/>
          </a:xfrm>
          <a:prstGeom prst="rect">
            <a:avLst/>
          </a:prstGeom>
        </p:spPr>
      </p:pic>
      <p:pic>
        <p:nvPicPr>
          <p:cNvPr id="7" name="Afbeelding 6" descr="SBBbeeldmerk (FC)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275" y="6174441"/>
            <a:ext cx="738841" cy="593599"/>
          </a:xfrm>
          <a:prstGeom prst="rect">
            <a:avLst/>
          </a:prstGeom>
        </p:spPr>
      </p:pic>
      <p:pic>
        <p:nvPicPr>
          <p:cNvPr id="8" name="Afbeelding 7" descr="ARK_natuu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174" y="6151997"/>
            <a:ext cx="706001" cy="70600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706" y="6174441"/>
            <a:ext cx="911412" cy="683559"/>
          </a:xfrm>
          <a:prstGeom prst="rect">
            <a:avLst/>
          </a:prstGeom>
        </p:spPr>
      </p:pic>
      <p:pic>
        <p:nvPicPr>
          <p:cNvPr id="10" name="Afbeelding 9" descr="Conferentie Leerkracht voor de Toekomst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095" y="6096639"/>
            <a:ext cx="750405" cy="761360"/>
          </a:xfrm>
          <a:prstGeom prst="rect">
            <a:avLst/>
          </a:prstGeom>
        </p:spPr>
      </p:pic>
      <p:pic>
        <p:nvPicPr>
          <p:cNvPr id="3" name="Afbeelding 2" descr="close up 8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99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32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4"/>
    </mc:Choice>
    <mc:Fallback xmlns="">
      <p:transition xmlns:p14="http://schemas.microsoft.com/office/powerpoint/2010/main" spd="slow" advTm="63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Logo Duurzame PAB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4400"/>
            <a:ext cx="2421168" cy="593600"/>
          </a:xfrm>
          <a:prstGeom prst="rect">
            <a:avLst/>
          </a:prstGeom>
        </p:spPr>
      </p:pic>
      <p:pic>
        <p:nvPicPr>
          <p:cNvPr id="7" name="Afbeelding 6" descr="SBBbeeldmerk (FC)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275" y="6174441"/>
            <a:ext cx="738841" cy="593599"/>
          </a:xfrm>
          <a:prstGeom prst="rect">
            <a:avLst/>
          </a:prstGeom>
        </p:spPr>
      </p:pic>
      <p:pic>
        <p:nvPicPr>
          <p:cNvPr id="8" name="Afbeelding 7" descr="ARK_natuu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174" y="6151997"/>
            <a:ext cx="706001" cy="70600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706" y="6174441"/>
            <a:ext cx="911412" cy="683559"/>
          </a:xfrm>
          <a:prstGeom prst="rect">
            <a:avLst/>
          </a:prstGeom>
        </p:spPr>
      </p:pic>
      <p:pic>
        <p:nvPicPr>
          <p:cNvPr id="10" name="Afbeelding 9" descr="Conferentie Leerkracht voor de Toekomst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095" y="6096639"/>
            <a:ext cx="750405" cy="761360"/>
          </a:xfrm>
          <a:prstGeom prst="rect">
            <a:avLst/>
          </a:prstGeom>
        </p:spPr>
      </p:pic>
      <p:pic>
        <p:nvPicPr>
          <p:cNvPr id="3" name="Afbeelding 2" descr="9N5A8526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95151"/>
            <a:ext cx="9144000" cy="649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6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4"/>
    </mc:Choice>
    <mc:Fallback xmlns="">
      <p:transition xmlns:p14="http://schemas.microsoft.com/office/powerpoint/2010/main" spd="slow" advTm="63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0" y="564239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>
                <a:latin typeface="Chalkduster"/>
                <a:cs typeface="Chalkduster"/>
              </a:rPr>
              <a:t>Natuur als leukste vak op school én op de pabo!</a:t>
            </a:r>
            <a:endParaRPr lang="nl-NL" dirty="0">
              <a:latin typeface="Chalkduster"/>
              <a:cs typeface="Chalkduster"/>
            </a:endParaRPr>
          </a:p>
        </p:txBody>
      </p:sp>
      <p:pic>
        <p:nvPicPr>
          <p:cNvPr id="6" name="Afbeelding 5" descr="Logo Duurzame PAB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4400"/>
            <a:ext cx="2421168" cy="593600"/>
          </a:xfrm>
          <a:prstGeom prst="rect">
            <a:avLst/>
          </a:prstGeom>
        </p:spPr>
      </p:pic>
      <p:pic>
        <p:nvPicPr>
          <p:cNvPr id="7" name="Afbeelding 6" descr="SBBbeeldmerk (FC)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275" y="6174441"/>
            <a:ext cx="738841" cy="593599"/>
          </a:xfrm>
          <a:prstGeom prst="rect">
            <a:avLst/>
          </a:prstGeom>
        </p:spPr>
      </p:pic>
      <p:pic>
        <p:nvPicPr>
          <p:cNvPr id="8" name="Afbeelding 7" descr="ARK_natuu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174" y="6151997"/>
            <a:ext cx="706001" cy="70600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706" y="6174441"/>
            <a:ext cx="911412" cy="683559"/>
          </a:xfrm>
          <a:prstGeom prst="rect">
            <a:avLst/>
          </a:prstGeom>
        </p:spPr>
      </p:pic>
      <p:pic>
        <p:nvPicPr>
          <p:cNvPr id="10" name="Afbeelding 9" descr="Conferentie Leerkracht voor de Toekoms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095" y="5903358"/>
            <a:ext cx="940905" cy="954641"/>
          </a:xfrm>
          <a:prstGeom prst="rect">
            <a:avLst/>
          </a:prstGeom>
        </p:spPr>
      </p:pic>
      <p:pic>
        <p:nvPicPr>
          <p:cNvPr id="2" name="Afbeelding 1" descr="9N5A8516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43822"/>
            <a:ext cx="9144000" cy="618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8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1"/>
    </mc:Choice>
    <mc:Fallback xmlns="">
      <p:transition xmlns:p14="http://schemas.microsoft.com/office/powerpoint/2010/main" spd="slow" advTm="683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0" y="564239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>
                <a:latin typeface="Chalkduster"/>
                <a:cs typeface="Chalkduster"/>
              </a:rPr>
              <a:t>Natuur als leukste vak op school én op de pabo!</a:t>
            </a:r>
            <a:endParaRPr lang="nl-NL" dirty="0">
              <a:latin typeface="Chalkduster"/>
              <a:cs typeface="Chalkduster"/>
            </a:endParaRPr>
          </a:p>
        </p:txBody>
      </p:sp>
      <p:pic>
        <p:nvPicPr>
          <p:cNvPr id="6" name="Afbeelding 5" descr="Logo Duurzame PAB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4400"/>
            <a:ext cx="2421168" cy="593600"/>
          </a:xfrm>
          <a:prstGeom prst="rect">
            <a:avLst/>
          </a:prstGeom>
        </p:spPr>
      </p:pic>
      <p:pic>
        <p:nvPicPr>
          <p:cNvPr id="7" name="Afbeelding 6" descr="SBBbeeldmerk (FC)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275" y="6174441"/>
            <a:ext cx="738841" cy="593599"/>
          </a:xfrm>
          <a:prstGeom prst="rect">
            <a:avLst/>
          </a:prstGeom>
        </p:spPr>
      </p:pic>
      <p:pic>
        <p:nvPicPr>
          <p:cNvPr id="8" name="Afbeelding 7" descr="ARK_natuu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174" y="6151997"/>
            <a:ext cx="706001" cy="70600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706" y="6174441"/>
            <a:ext cx="911412" cy="683559"/>
          </a:xfrm>
          <a:prstGeom prst="rect">
            <a:avLst/>
          </a:prstGeom>
        </p:spPr>
      </p:pic>
      <p:pic>
        <p:nvPicPr>
          <p:cNvPr id="10" name="Afbeelding 9" descr="Conferentie Leerkracht voor de Toekoms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095" y="5903358"/>
            <a:ext cx="940905" cy="954641"/>
          </a:xfrm>
          <a:prstGeom prst="rect">
            <a:avLst/>
          </a:prstGeom>
        </p:spPr>
      </p:pic>
      <p:pic>
        <p:nvPicPr>
          <p:cNvPr id="2" name="Afbeelding 1" descr="9N5A8499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53606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8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7"/>
    </mc:Choice>
    <mc:Fallback xmlns="">
      <p:transition xmlns:p14="http://schemas.microsoft.com/office/powerpoint/2010/main" spd="slow" advTm="600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0" y="564239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>
                <a:latin typeface="Chalkduster"/>
                <a:cs typeface="Chalkduster"/>
              </a:rPr>
              <a:t>Natuur als leukste vak op school én op de pabo!</a:t>
            </a:r>
            <a:endParaRPr lang="nl-NL" dirty="0">
              <a:latin typeface="Chalkduster"/>
              <a:cs typeface="Chalkduster"/>
            </a:endParaRPr>
          </a:p>
        </p:txBody>
      </p:sp>
      <p:pic>
        <p:nvPicPr>
          <p:cNvPr id="6" name="Afbeelding 5" descr="Logo Duurzame PAB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4400"/>
            <a:ext cx="2421168" cy="593600"/>
          </a:xfrm>
          <a:prstGeom prst="rect">
            <a:avLst/>
          </a:prstGeom>
        </p:spPr>
      </p:pic>
      <p:pic>
        <p:nvPicPr>
          <p:cNvPr id="7" name="Afbeelding 6" descr="SBBbeeldmerk (FC)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275" y="6174441"/>
            <a:ext cx="738841" cy="593599"/>
          </a:xfrm>
          <a:prstGeom prst="rect">
            <a:avLst/>
          </a:prstGeom>
        </p:spPr>
      </p:pic>
      <p:pic>
        <p:nvPicPr>
          <p:cNvPr id="8" name="Afbeelding 7" descr="ARK_natuu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174" y="6151997"/>
            <a:ext cx="706001" cy="70600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706" y="6174441"/>
            <a:ext cx="911412" cy="683559"/>
          </a:xfrm>
          <a:prstGeom prst="rect">
            <a:avLst/>
          </a:prstGeom>
        </p:spPr>
      </p:pic>
      <p:pic>
        <p:nvPicPr>
          <p:cNvPr id="10" name="Afbeelding 9" descr="Conferentie Leerkracht voor de Toekoms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095" y="5903358"/>
            <a:ext cx="940905" cy="954641"/>
          </a:xfrm>
          <a:prstGeom prst="rect">
            <a:avLst/>
          </a:prstGeom>
        </p:spPr>
      </p:pic>
      <p:pic>
        <p:nvPicPr>
          <p:cNvPr id="2" name="Afbeelding 1" descr="9N5A8486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53606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8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3"/>
    </mc:Choice>
    <mc:Fallback xmlns="">
      <p:transition xmlns:p14="http://schemas.microsoft.com/office/powerpoint/2010/main" spd="slow" advTm="594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0" y="564239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>
                <a:latin typeface="Chalkduster"/>
                <a:cs typeface="Chalkduster"/>
              </a:rPr>
              <a:t>Natuur als leukste vak op school én op de pabo!</a:t>
            </a:r>
            <a:endParaRPr lang="nl-NL" dirty="0">
              <a:latin typeface="Chalkduster"/>
              <a:cs typeface="Chalkduster"/>
            </a:endParaRPr>
          </a:p>
        </p:txBody>
      </p:sp>
      <p:pic>
        <p:nvPicPr>
          <p:cNvPr id="6" name="Afbeelding 5" descr="Logo Duurzame PAB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4400"/>
            <a:ext cx="2421168" cy="593600"/>
          </a:xfrm>
          <a:prstGeom prst="rect">
            <a:avLst/>
          </a:prstGeom>
        </p:spPr>
      </p:pic>
      <p:pic>
        <p:nvPicPr>
          <p:cNvPr id="7" name="Afbeelding 6" descr="SBBbeeldmerk (FC)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275" y="6174441"/>
            <a:ext cx="738841" cy="593599"/>
          </a:xfrm>
          <a:prstGeom prst="rect">
            <a:avLst/>
          </a:prstGeom>
        </p:spPr>
      </p:pic>
      <p:pic>
        <p:nvPicPr>
          <p:cNvPr id="8" name="Afbeelding 7" descr="ARK_natuu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174" y="6151997"/>
            <a:ext cx="706001" cy="70600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706" y="6174441"/>
            <a:ext cx="911412" cy="683559"/>
          </a:xfrm>
          <a:prstGeom prst="rect">
            <a:avLst/>
          </a:prstGeom>
        </p:spPr>
      </p:pic>
      <p:pic>
        <p:nvPicPr>
          <p:cNvPr id="10" name="Afbeelding 9" descr="Conferentie Leerkracht voor de Toekomst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2625" y="6149301"/>
            <a:ext cx="698500" cy="708697"/>
          </a:xfrm>
          <a:prstGeom prst="rect">
            <a:avLst/>
          </a:prstGeom>
        </p:spPr>
      </p:pic>
      <p:pic>
        <p:nvPicPr>
          <p:cNvPr id="3" name="Afbeelding 2" descr="9N5A8560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8969"/>
            <a:ext cx="9144000" cy="622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87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3"/>
    </mc:Choice>
    <mc:Fallback xmlns="">
      <p:transition xmlns:p14="http://schemas.microsoft.com/office/powerpoint/2010/main" spd="slow" advTm="594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0" y="564239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>
                <a:latin typeface="Chalkduster"/>
                <a:cs typeface="Chalkduster"/>
              </a:rPr>
              <a:t>Natuur als leukste vak op school én op de pabo!</a:t>
            </a:r>
            <a:endParaRPr lang="nl-NL" dirty="0">
              <a:latin typeface="Chalkduster"/>
              <a:cs typeface="Chalkduster"/>
            </a:endParaRPr>
          </a:p>
        </p:txBody>
      </p:sp>
      <p:pic>
        <p:nvPicPr>
          <p:cNvPr id="6" name="Afbeelding 5" descr="Logo Duurzame PAB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4400"/>
            <a:ext cx="2421168" cy="593600"/>
          </a:xfrm>
          <a:prstGeom prst="rect">
            <a:avLst/>
          </a:prstGeom>
        </p:spPr>
      </p:pic>
      <p:pic>
        <p:nvPicPr>
          <p:cNvPr id="7" name="Afbeelding 6" descr="SBBbeeldmerk (FC)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275" y="6174441"/>
            <a:ext cx="738841" cy="593599"/>
          </a:xfrm>
          <a:prstGeom prst="rect">
            <a:avLst/>
          </a:prstGeom>
        </p:spPr>
      </p:pic>
      <p:pic>
        <p:nvPicPr>
          <p:cNvPr id="8" name="Afbeelding 7" descr="ARK_natuu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174" y="6151997"/>
            <a:ext cx="706001" cy="70600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706" y="6174441"/>
            <a:ext cx="911412" cy="683559"/>
          </a:xfrm>
          <a:prstGeom prst="rect">
            <a:avLst/>
          </a:prstGeom>
        </p:spPr>
      </p:pic>
      <p:pic>
        <p:nvPicPr>
          <p:cNvPr id="10" name="Afbeelding 9" descr="Conferentie Leerkracht voor de Toekoms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095" y="5903358"/>
            <a:ext cx="940905" cy="954641"/>
          </a:xfrm>
          <a:prstGeom prst="rect">
            <a:avLst/>
          </a:prstGeom>
        </p:spPr>
      </p:pic>
      <p:pic>
        <p:nvPicPr>
          <p:cNvPr id="2" name="Afbeelding 1" descr="9N5A9010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65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0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5"/>
    </mc:Choice>
    <mc:Fallback xmlns="">
      <p:transition xmlns:p14="http://schemas.microsoft.com/office/powerpoint/2010/main" spd="slow" advTm="488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0" y="564239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>
                <a:latin typeface="Chalkduster"/>
                <a:cs typeface="Chalkduster"/>
              </a:rPr>
              <a:t>Natuur als leukste vak op school én op de pabo!</a:t>
            </a:r>
            <a:endParaRPr lang="nl-NL" dirty="0">
              <a:latin typeface="Chalkduster"/>
              <a:cs typeface="Chalkduster"/>
            </a:endParaRPr>
          </a:p>
        </p:txBody>
      </p:sp>
      <p:pic>
        <p:nvPicPr>
          <p:cNvPr id="6" name="Afbeelding 5" descr="Logo Duurzame PAB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4400"/>
            <a:ext cx="2421168" cy="593600"/>
          </a:xfrm>
          <a:prstGeom prst="rect">
            <a:avLst/>
          </a:prstGeom>
        </p:spPr>
      </p:pic>
      <p:pic>
        <p:nvPicPr>
          <p:cNvPr id="7" name="Afbeelding 6" descr="SBBbeeldmerk (FC)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275" y="6174441"/>
            <a:ext cx="738841" cy="593599"/>
          </a:xfrm>
          <a:prstGeom prst="rect">
            <a:avLst/>
          </a:prstGeom>
        </p:spPr>
      </p:pic>
      <p:pic>
        <p:nvPicPr>
          <p:cNvPr id="8" name="Afbeelding 7" descr="ARK_natuu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174" y="6151997"/>
            <a:ext cx="706001" cy="70600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706" y="6174441"/>
            <a:ext cx="911412" cy="683559"/>
          </a:xfrm>
          <a:prstGeom prst="rect">
            <a:avLst/>
          </a:prstGeom>
        </p:spPr>
      </p:pic>
      <p:pic>
        <p:nvPicPr>
          <p:cNvPr id="10" name="Afbeelding 9" descr="Conferentie Leerkracht voor de Toekoms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095" y="5903358"/>
            <a:ext cx="940905" cy="954641"/>
          </a:xfrm>
          <a:prstGeom prst="rect">
            <a:avLst/>
          </a:prstGeom>
        </p:spPr>
      </p:pic>
      <p:pic>
        <p:nvPicPr>
          <p:cNvPr id="2" name="Afbeelding 1" descr="9N5A8480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799"/>
            <a:ext cx="9144000" cy="565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8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7"/>
    </mc:Choice>
    <mc:Fallback xmlns="">
      <p:transition xmlns:p14="http://schemas.microsoft.com/office/powerpoint/2010/main" spd="slow" advTm="698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Logo Duurzame PAB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4400"/>
            <a:ext cx="2421168" cy="593600"/>
          </a:xfrm>
          <a:prstGeom prst="rect">
            <a:avLst/>
          </a:prstGeom>
        </p:spPr>
      </p:pic>
      <p:pic>
        <p:nvPicPr>
          <p:cNvPr id="7" name="Afbeelding 6" descr="SBBbeeldmerk (FC)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275" y="6174441"/>
            <a:ext cx="738841" cy="593599"/>
          </a:xfrm>
          <a:prstGeom prst="rect">
            <a:avLst/>
          </a:prstGeom>
        </p:spPr>
      </p:pic>
      <p:pic>
        <p:nvPicPr>
          <p:cNvPr id="8" name="Afbeelding 7" descr="ARK_natuu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174" y="6151997"/>
            <a:ext cx="706001" cy="70600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706" y="6174441"/>
            <a:ext cx="911412" cy="683559"/>
          </a:xfrm>
          <a:prstGeom prst="rect">
            <a:avLst/>
          </a:prstGeom>
        </p:spPr>
      </p:pic>
      <p:pic>
        <p:nvPicPr>
          <p:cNvPr id="10" name="Afbeelding 9" descr="Conferentie Leerkracht voor de Toekoms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095" y="5903358"/>
            <a:ext cx="940905" cy="954641"/>
          </a:xfrm>
          <a:prstGeom prst="rect">
            <a:avLst/>
          </a:prstGeom>
        </p:spPr>
      </p:pic>
      <p:pic>
        <p:nvPicPr>
          <p:cNvPr id="3" name="Afbeelding 2" descr="9N5A9116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0104" y="267735"/>
            <a:ext cx="3786139" cy="563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3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7"/>
    </mc:Choice>
    <mc:Fallback xmlns="">
      <p:transition xmlns:p14="http://schemas.microsoft.com/office/powerpoint/2010/main" spd="slow" advTm="698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Logo Duurzame PAB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4400"/>
            <a:ext cx="2421168" cy="593600"/>
          </a:xfrm>
          <a:prstGeom prst="rect">
            <a:avLst/>
          </a:prstGeom>
        </p:spPr>
      </p:pic>
      <p:pic>
        <p:nvPicPr>
          <p:cNvPr id="7" name="Afbeelding 6" descr="SBBbeeldmerk (FC)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275" y="6174441"/>
            <a:ext cx="738841" cy="593599"/>
          </a:xfrm>
          <a:prstGeom prst="rect">
            <a:avLst/>
          </a:prstGeom>
        </p:spPr>
      </p:pic>
      <p:pic>
        <p:nvPicPr>
          <p:cNvPr id="8" name="Afbeelding 7" descr="ARK_natuu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174" y="6151997"/>
            <a:ext cx="706001" cy="70600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706" y="6174441"/>
            <a:ext cx="911412" cy="683559"/>
          </a:xfrm>
          <a:prstGeom prst="rect">
            <a:avLst/>
          </a:prstGeom>
        </p:spPr>
      </p:pic>
      <p:pic>
        <p:nvPicPr>
          <p:cNvPr id="10" name="Afbeelding 9" descr="Conferentie Leerkracht voor de Toekoms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095" y="5903358"/>
            <a:ext cx="940905" cy="954641"/>
          </a:xfrm>
          <a:prstGeom prst="rect">
            <a:avLst/>
          </a:prstGeom>
        </p:spPr>
      </p:pic>
      <p:pic>
        <p:nvPicPr>
          <p:cNvPr id="2" name="Afbeelding 1" descr="9N5A9115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7174" y="-706003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73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7"/>
    </mc:Choice>
    <mc:Fallback xmlns="">
      <p:transition xmlns:p14="http://schemas.microsoft.com/office/powerpoint/2010/main" spd="slow" advTm="698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0" y="564239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>
                <a:latin typeface="Chalkduster"/>
                <a:cs typeface="Chalkduster"/>
              </a:rPr>
              <a:t>Natuur als leukste vak op school én op de pabo!</a:t>
            </a:r>
            <a:endParaRPr lang="nl-NL" dirty="0">
              <a:latin typeface="Chalkduster"/>
              <a:cs typeface="Chalkduster"/>
            </a:endParaRPr>
          </a:p>
        </p:txBody>
      </p:sp>
      <p:pic>
        <p:nvPicPr>
          <p:cNvPr id="6" name="Afbeelding 5" descr="Logo Duurzame PAB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4400"/>
            <a:ext cx="2421168" cy="593600"/>
          </a:xfrm>
          <a:prstGeom prst="rect">
            <a:avLst/>
          </a:prstGeom>
        </p:spPr>
      </p:pic>
      <p:pic>
        <p:nvPicPr>
          <p:cNvPr id="7" name="Afbeelding 6" descr="SBBbeeldmerk (FC)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275" y="6174441"/>
            <a:ext cx="738841" cy="593599"/>
          </a:xfrm>
          <a:prstGeom prst="rect">
            <a:avLst/>
          </a:prstGeom>
        </p:spPr>
      </p:pic>
      <p:pic>
        <p:nvPicPr>
          <p:cNvPr id="8" name="Afbeelding 7" descr="ARK_natuu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174" y="6151997"/>
            <a:ext cx="706001" cy="70600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706" y="6174441"/>
            <a:ext cx="911412" cy="683559"/>
          </a:xfrm>
          <a:prstGeom prst="rect">
            <a:avLst/>
          </a:prstGeom>
        </p:spPr>
      </p:pic>
      <p:pic>
        <p:nvPicPr>
          <p:cNvPr id="10" name="Afbeelding 9" descr="Conferentie Leerkracht voor de Toekoms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095" y="5903358"/>
            <a:ext cx="940905" cy="954641"/>
          </a:xfrm>
          <a:prstGeom prst="rect">
            <a:avLst/>
          </a:prstGeom>
        </p:spPr>
      </p:pic>
      <p:pic>
        <p:nvPicPr>
          <p:cNvPr id="2" name="Afbeelding 1" descr="9N5A8392 (1)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02885"/>
            <a:ext cx="9144000" cy="614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8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6"/>
    </mc:Choice>
    <mc:Fallback xmlns="">
      <p:transition xmlns:p14="http://schemas.microsoft.com/office/powerpoint/2010/main" spd="slow" advTm="608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0" y="564239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>
                <a:latin typeface="Chalkduster"/>
                <a:cs typeface="Chalkduster"/>
              </a:rPr>
              <a:t>Natuur als leukste vak op school én op de pabo!</a:t>
            </a:r>
            <a:endParaRPr lang="nl-NL" dirty="0">
              <a:latin typeface="Chalkduster"/>
              <a:cs typeface="Chalkduster"/>
            </a:endParaRPr>
          </a:p>
        </p:txBody>
      </p:sp>
      <p:pic>
        <p:nvPicPr>
          <p:cNvPr id="6" name="Afbeelding 5" descr="Logo Duurzame PAB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4400"/>
            <a:ext cx="2421168" cy="593600"/>
          </a:xfrm>
          <a:prstGeom prst="rect">
            <a:avLst/>
          </a:prstGeom>
        </p:spPr>
      </p:pic>
      <p:pic>
        <p:nvPicPr>
          <p:cNvPr id="7" name="Afbeelding 6" descr="SBBbeeldmerk (FC)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275" y="6174441"/>
            <a:ext cx="738841" cy="593599"/>
          </a:xfrm>
          <a:prstGeom prst="rect">
            <a:avLst/>
          </a:prstGeom>
        </p:spPr>
      </p:pic>
      <p:pic>
        <p:nvPicPr>
          <p:cNvPr id="8" name="Afbeelding 7" descr="ARK_natuu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174" y="6151997"/>
            <a:ext cx="706001" cy="70600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706" y="6174441"/>
            <a:ext cx="911412" cy="683559"/>
          </a:xfrm>
          <a:prstGeom prst="rect">
            <a:avLst/>
          </a:prstGeom>
        </p:spPr>
      </p:pic>
      <p:pic>
        <p:nvPicPr>
          <p:cNvPr id="10" name="Afbeelding 9" descr="Conferentie Leerkracht voor de Toekoms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095" y="5903358"/>
            <a:ext cx="940905" cy="954641"/>
          </a:xfrm>
          <a:prstGeom prst="rect">
            <a:avLst/>
          </a:prstGeom>
        </p:spPr>
      </p:pic>
      <p:pic>
        <p:nvPicPr>
          <p:cNvPr id="2" name="Afbeelding 1" descr="9N5A8304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57412"/>
            <a:ext cx="9144000" cy="613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8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5"/>
    </mc:Choice>
    <mc:Fallback xmlns="">
      <p:transition xmlns:p14="http://schemas.microsoft.com/office/powerpoint/2010/main" spd="slow" advTm="579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0" y="564239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>
                <a:latin typeface="Chalkduster"/>
                <a:cs typeface="Chalkduster"/>
              </a:rPr>
              <a:t>Natuur als leukste vak op school én op de pabo!</a:t>
            </a:r>
            <a:endParaRPr lang="nl-NL" dirty="0">
              <a:latin typeface="Chalkduster"/>
              <a:cs typeface="Chalkduster"/>
            </a:endParaRPr>
          </a:p>
        </p:txBody>
      </p:sp>
      <p:pic>
        <p:nvPicPr>
          <p:cNvPr id="6" name="Afbeelding 5" descr="Logo Duurzame PAB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4400"/>
            <a:ext cx="2421168" cy="593600"/>
          </a:xfrm>
          <a:prstGeom prst="rect">
            <a:avLst/>
          </a:prstGeom>
        </p:spPr>
      </p:pic>
      <p:pic>
        <p:nvPicPr>
          <p:cNvPr id="7" name="Afbeelding 6" descr="SBBbeeldmerk (FC)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275" y="6174441"/>
            <a:ext cx="738841" cy="593599"/>
          </a:xfrm>
          <a:prstGeom prst="rect">
            <a:avLst/>
          </a:prstGeom>
        </p:spPr>
      </p:pic>
      <p:pic>
        <p:nvPicPr>
          <p:cNvPr id="8" name="Afbeelding 7" descr="ARK_natuu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174" y="6151997"/>
            <a:ext cx="706001" cy="70600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706" y="6174441"/>
            <a:ext cx="911412" cy="683559"/>
          </a:xfrm>
          <a:prstGeom prst="rect">
            <a:avLst/>
          </a:prstGeom>
        </p:spPr>
      </p:pic>
      <p:pic>
        <p:nvPicPr>
          <p:cNvPr id="10" name="Afbeelding 9" descr="Conferentie Leerkracht voor de Toekoms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095" y="5903358"/>
            <a:ext cx="940905" cy="954641"/>
          </a:xfrm>
          <a:prstGeom prst="rect">
            <a:avLst/>
          </a:prstGeom>
        </p:spPr>
      </p:pic>
      <p:pic>
        <p:nvPicPr>
          <p:cNvPr id="3" name="Afbeelding 2" descr="9N5A8329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53606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88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5"/>
    </mc:Choice>
    <mc:Fallback xmlns="">
      <p:transition xmlns:p14="http://schemas.microsoft.com/office/powerpoint/2010/main" spd="slow" advTm="579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0" y="564239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>
                <a:latin typeface="Chalkduster"/>
                <a:cs typeface="Chalkduster"/>
              </a:rPr>
              <a:t>Natuur als leukste vak op school én op de pabo!</a:t>
            </a:r>
            <a:endParaRPr lang="nl-NL" dirty="0">
              <a:latin typeface="Chalkduster"/>
              <a:cs typeface="Chalkduster"/>
            </a:endParaRPr>
          </a:p>
        </p:txBody>
      </p:sp>
      <p:pic>
        <p:nvPicPr>
          <p:cNvPr id="6" name="Afbeelding 5" descr="Logo Duurzame PAB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4400"/>
            <a:ext cx="2421168" cy="593600"/>
          </a:xfrm>
          <a:prstGeom prst="rect">
            <a:avLst/>
          </a:prstGeom>
        </p:spPr>
      </p:pic>
      <p:pic>
        <p:nvPicPr>
          <p:cNvPr id="7" name="Afbeelding 6" descr="SBBbeeldmerk (FC)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275" y="6174441"/>
            <a:ext cx="738841" cy="593599"/>
          </a:xfrm>
          <a:prstGeom prst="rect">
            <a:avLst/>
          </a:prstGeom>
        </p:spPr>
      </p:pic>
      <p:pic>
        <p:nvPicPr>
          <p:cNvPr id="8" name="Afbeelding 7" descr="ARK_natuu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174" y="6151997"/>
            <a:ext cx="706001" cy="70600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706" y="6174441"/>
            <a:ext cx="911412" cy="683559"/>
          </a:xfrm>
          <a:prstGeom prst="rect">
            <a:avLst/>
          </a:prstGeom>
        </p:spPr>
      </p:pic>
      <p:pic>
        <p:nvPicPr>
          <p:cNvPr id="10" name="Afbeelding 9" descr="Conferentie Leerkracht voor de Toekomst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6750" y="6103662"/>
            <a:ext cx="714375" cy="724804"/>
          </a:xfrm>
          <a:prstGeom prst="rect">
            <a:avLst/>
          </a:prstGeom>
        </p:spPr>
      </p:pic>
      <p:pic>
        <p:nvPicPr>
          <p:cNvPr id="3" name="Afbeelding 2" descr="9N5A9149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10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29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5"/>
    </mc:Choice>
    <mc:Fallback xmlns="">
      <p:transition xmlns:p14="http://schemas.microsoft.com/office/powerpoint/2010/main" spd="slow" advTm="579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0" y="564239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>
                <a:latin typeface="Chalkduster"/>
                <a:cs typeface="Chalkduster"/>
              </a:rPr>
              <a:t>Natuur als leukste vak op school én op de pabo!</a:t>
            </a:r>
            <a:endParaRPr lang="nl-NL" dirty="0">
              <a:latin typeface="Chalkduster"/>
              <a:cs typeface="Chalkduster"/>
            </a:endParaRPr>
          </a:p>
        </p:txBody>
      </p:sp>
      <p:pic>
        <p:nvPicPr>
          <p:cNvPr id="6" name="Afbeelding 5" descr="Logo Duurzame PAB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4400"/>
            <a:ext cx="2421168" cy="593600"/>
          </a:xfrm>
          <a:prstGeom prst="rect">
            <a:avLst/>
          </a:prstGeom>
        </p:spPr>
      </p:pic>
      <p:pic>
        <p:nvPicPr>
          <p:cNvPr id="7" name="Afbeelding 6" descr="SBBbeeldmerk (FC)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275" y="6174441"/>
            <a:ext cx="738841" cy="593599"/>
          </a:xfrm>
          <a:prstGeom prst="rect">
            <a:avLst/>
          </a:prstGeom>
        </p:spPr>
      </p:pic>
      <p:pic>
        <p:nvPicPr>
          <p:cNvPr id="8" name="Afbeelding 7" descr="ARK_natuu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174" y="6151997"/>
            <a:ext cx="706001" cy="70600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706" y="6174441"/>
            <a:ext cx="911412" cy="683559"/>
          </a:xfrm>
          <a:prstGeom prst="rect">
            <a:avLst/>
          </a:prstGeom>
        </p:spPr>
      </p:pic>
      <p:pic>
        <p:nvPicPr>
          <p:cNvPr id="10" name="Afbeelding 9" descr="Conferentie Leerkracht voor de Toekoms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095" y="5903358"/>
            <a:ext cx="940905" cy="954641"/>
          </a:xfrm>
          <a:prstGeom prst="rect">
            <a:avLst/>
          </a:prstGeom>
        </p:spPr>
      </p:pic>
      <p:pic>
        <p:nvPicPr>
          <p:cNvPr id="2" name="Afbeelding 1" descr="9N5A8657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49093"/>
            <a:ext cx="9144000" cy="589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8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59"/>
    </mc:Choice>
    <mc:Fallback xmlns="">
      <p:transition xmlns:p14="http://schemas.microsoft.com/office/powerpoint/2010/main" spd="slow" advTm="645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0" y="564239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>
                <a:latin typeface="Chalkduster"/>
                <a:cs typeface="Chalkduster"/>
              </a:rPr>
              <a:t>Natuur als leukste vak op school én op de pabo!</a:t>
            </a:r>
            <a:endParaRPr lang="nl-NL" dirty="0">
              <a:latin typeface="Chalkduster"/>
              <a:cs typeface="Chalkduster"/>
            </a:endParaRPr>
          </a:p>
        </p:txBody>
      </p:sp>
      <p:pic>
        <p:nvPicPr>
          <p:cNvPr id="6" name="Afbeelding 5" descr="Logo Duurzame PAB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4400"/>
            <a:ext cx="2421168" cy="593600"/>
          </a:xfrm>
          <a:prstGeom prst="rect">
            <a:avLst/>
          </a:prstGeom>
        </p:spPr>
      </p:pic>
      <p:pic>
        <p:nvPicPr>
          <p:cNvPr id="7" name="Afbeelding 6" descr="SBBbeeldmerk (FC)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275" y="6174441"/>
            <a:ext cx="738841" cy="593599"/>
          </a:xfrm>
          <a:prstGeom prst="rect">
            <a:avLst/>
          </a:prstGeom>
        </p:spPr>
      </p:pic>
      <p:pic>
        <p:nvPicPr>
          <p:cNvPr id="8" name="Afbeelding 7" descr="ARK_natuu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174" y="6151997"/>
            <a:ext cx="706001" cy="70600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706" y="6174441"/>
            <a:ext cx="911412" cy="683559"/>
          </a:xfrm>
          <a:prstGeom prst="rect">
            <a:avLst/>
          </a:prstGeom>
        </p:spPr>
      </p:pic>
      <p:pic>
        <p:nvPicPr>
          <p:cNvPr id="10" name="Afbeelding 9" descr="Conferentie Leerkracht voor de Toekomst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2625" y="6181515"/>
            <a:ext cx="666750" cy="676484"/>
          </a:xfrm>
          <a:prstGeom prst="rect">
            <a:avLst/>
          </a:prstGeom>
        </p:spPr>
      </p:pic>
      <p:pic>
        <p:nvPicPr>
          <p:cNvPr id="3" name="Afbeelding 2" descr="9N5A9030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12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59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59"/>
    </mc:Choice>
    <mc:Fallback xmlns="">
      <p:transition xmlns:p14="http://schemas.microsoft.com/office/powerpoint/2010/main" spd="slow" advTm="645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0" y="564239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>
                <a:latin typeface="Chalkduster"/>
                <a:cs typeface="Chalkduster"/>
              </a:rPr>
              <a:t>Natuur als leukste vak op school én op de pabo!</a:t>
            </a:r>
            <a:endParaRPr lang="nl-NL" dirty="0">
              <a:latin typeface="Chalkduster"/>
              <a:cs typeface="Chalkduster"/>
            </a:endParaRPr>
          </a:p>
        </p:txBody>
      </p:sp>
      <p:pic>
        <p:nvPicPr>
          <p:cNvPr id="6" name="Afbeelding 5" descr="Logo Duurzame PAB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4400"/>
            <a:ext cx="2421168" cy="593600"/>
          </a:xfrm>
          <a:prstGeom prst="rect">
            <a:avLst/>
          </a:prstGeom>
        </p:spPr>
      </p:pic>
      <p:pic>
        <p:nvPicPr>
          <p:cNvPr id="7" name="Afbeelding 6" descr="SBBbeeldmerk (FC)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275" y="6174441"/>
            <a:ext cx="738841" cy="593599"/>
          </a:xfrm>
          <a:prstGeom prst="rect">
            <a:avLst/>
          </a:prstGeom>
        </p:spPr>
      </p:pic>
      <p:pic>
        <p:nvPicPr>
          <p:cNvPr id="8" name="Afbeelding 7" descr="ARK_natuu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174" y="6151997"/>
            <a:ext cx="706001" cy="70600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706" y="6174441"/>
            <a:ext cx="911412" cy="683559"/>
          </a:xfrm>
          <a:prstGeom prst="rect">
            <a:avLst/>
          </a:prstGeom>
        </p:spPr>
      </p:pic>
      <p:pic>
        <p:nvPicPr>
          <p:cNvPr id="10" name="Afbeelding 9" descr="Conferentie Leerkracht voor de Toekomst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7375" y="6084875"/>
            <a:ext cx="762000" cy="773124"/>
          </a:xfrm>
          <a:prstGeom prst="rect">
            <a:avLst/>
          </a:prstGeom>
        </p:spPr>
      </p:pic>
      <p:pic>
        <p:nvPicPr>
          <p:cNvPr id="3" name="Afbeelding 2" descr="9N5A9231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10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9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59"/>
    </mc:Choice>
    <mc:Fallback xmlns="">
      <p:transition xmlns:p14="http://schemas.microsoft.com/office/powerpoint/2010/main" spd="slow" advTm="645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0" y="564239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>
                <a:latin typeface="Chalkduster"/>
                <a:cs typeface="Chalkduster"/>
              </a:rPr>
              <a:t>Natuur als leukste vak op school én op de pabo!</a:t>
            </a:r>
            <a:endParaRPr lang="nl-NL" dirty="0">
              <a:latin typeface="Chalkduster"/>
              <a:cs typeface="Chalkduster"/>
            </a:endParaRPr>
          </a:p>
        </p:txBody>
      </p:sp>
      <p:pic>
        <p:nvPicPr>
          <p:cNvPr id="6" name="Afbeelding 5" descr="Logo Duurzame PAB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4398"/>
            <a:ext cx="2421168" cy="593600"/>
          </a:xfrm>
          <a:prstGeom prst="rect">
            <a:avLst/>
          </a:prstGeom>
        </p:spPr>
      </p:pic>
      <p:pic>
        <p:nvPicPr>
          <p:cNvPr id="7" name="Afbeelding 6" descr="SBBbeeldmerk (FC)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275" y="6174441"/>
            <a:ext cx="738841" cy="593599"/>
          </a:xfrm>
          <a:prstGeom prst="rect">
            <a:avLst/>
          </a:prstGeom>
        </p:spPr>
      </p:pic>
      <p:pic>
        <p:nvPicPr>
          <p:cNvPr id="8" name="Afbeelding 7" descr="ARK_natuu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174" y="6151997"/>
            <a:ext cx="706001" cy="70600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1118" y="6174441"/>
            <a:ext cx="911412" cy="683559"/>
          </a:xfrm>
          <a:prstGeom prst="rect">
            <a:avLst/>
          </a:prstGeom>
        </p:spPr>
      </p:pic>
      <p:pic>
        <p:nvPicPr>
          <p:cNvPr id="10" name="Afbeelding 9" descr="Conferentie Leerkracht voor de Toekoms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095" y="5903358"/>
            <a:ext cx="940905" cy="954641"/>
          </a:xfrm>
          <a:prstGeom prst="rect">
            <a:avLst/>
          </a:prstGeom>
        </p:spPr>
      </p:pic>
      <p:pic>
        <p:nvPicPr>
          <p:cNvPr id="2" name="Afbeelding 1" descr="9N5A9053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84728"/>
            <a:ext cx="9144000" cy="672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0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1"/>
    </mc:Choice>
    <mc:Fallback xmlns="">
      <p:transition xmlns:p14="http://schemas.microsoft.com/office/powerpoint/2010/main" spd="slow" advTm="545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0" y="564239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>
                <a:latin typeface="Chalkduster"/>
                <a:cs typeface="Chalkduster"/>
              </a:rPr>
              <a:t>Natuur als leukste vak op school én op de pabo!</a:t>
            </a:r>
            <a:endParaRPr lang="nl-NL" dirty="0">
              <a:latin typeface="Chalkduster"/>
              <a:cs typeface="Chalkduster"/>
            </a:endParaRPr>
          </a:p>
        </p:txBody>
      </p:sp>
      <p:pic>
        <p:nvPicPr>
          <p:cNvPr id="6" name="Afbeelding 5" descr="Logo Duurzame PAB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4400"/>
            <a:ext cx="2421168" cy="593600"/>
          </a:xfrm>
          <a:prstGeom prst="rect">
            <a:avLst/>
          </a:prstGeom>
        </p:spPr>
      </p:pic>
      <p:pic>
        <p:nvPicPr>
          <p:cNvPr id="7" name="Afbeelding 6" descr="SBBbeeldmerk (FC)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275" y="6174441"/>
            <a:ext cx="738841" cy="593599"/>
          </a:xfrm>
          <a:prstGeom prst="rect">
            <a:avLst/>
          </a:prstGeom>
        </p:spPr>
      </p:pic>
      <p:pic>
        <p:nvPicPr>
          <p:cNvPr id="8" name="Afbeelding 7" descr="ARK_natuu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174" y="6151997"/>
            <a:ext cx="706001" cy="70600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706" y="6174441"/>
            <a:ext cx="911412" cy="683559"/>
          </a:xfrm>
          <a:prstGeom prst="rect">
            <a:avLst/>
          </a:prstGeom>
        </p:spPr>
      </p:pic>
      <p:pic>
        <p:nvPicPr>
          <p:cNvPr id="10" name="Afbeelding 9" descr="Conferentie Leerkracht voor de Toekoms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095" y="5903358"/>
            <a:ext cx="940905" cy="954641"/>
          </a:xfrm>
          <a:prstGeom prst="rect">
            <a:avLst/>
          </a:prstGeom>
        </p:spPr>
      </p:pic>
      <p:pic>
        <p:nvPicPr>
          <p:cNvPr id="2" name="Afbeelding 1" descr="9N5A9245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63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0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0"/>
    </mc:Choice>
    <mc:Fallback xmlns="">
      <p:transition xmlns:p14="http://schemas.microsoft.com/office/powerpoint/2010/main" spd="slow" advTm="779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Logo Duurzame PAB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4398"/>
            <a:ext cx="2421168" cy="593600"/>
          </a:xfrm>
          <a:prstGeom prst="rect">
            <a:avLst/>
          </a:prstGeom>
        </p:spPr>
      </p:pic>
      <p:pic>
        <p:nvPicPr>
          <p:cNvPr id="7" name="Afbeelding 6" descr="SBBbeeldmerk (FC)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275" y="6174441"/>
            <a:ext cx="738841" cy="593599"/>
          </a:xfrm>
          <a:prstGeom prst="rect">
            <a:avLst/>
          </a:prstGeom>
        </p:spPr>
      </p:pic>
      <p:pic>
        <p:nvPicPr>
          <p:cNvPr id="8" name="Afbeelding 7" descr="ARK_natuu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174" y="6151997"/>
            <a:ext cx="706001" cy="70600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1118" y="6174441"/>
            <a:ext cx="911412" cy="683559"/>
          </a:xfrm>
          <a:prstGeom prst="rect">
            <a:avLst/>
          </a:prstGeom>
        </p:spPr>
      </p:pic>
      <p:pic>
        <p:nvPicPr>
          <p:cNvPr id="10" name="Afbeelding 9" descr="Conferentie Leerkracht voor de Toekomst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000" y="6084875"/>
            <a:ext cx="762000" cy="773124"/>
          </a:xfrm>
          <a:prstGeom prst="rect">
            <a:avLst/>
          </a:prstGeom>
        </p:spPr>
      </p:pic>
      <p:pic>
        <p:nvPicPr>
          <p:cNvPr id="3" name="Afbeelding 2" descr="close up 5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49935"/>
            <a:ext cx="9155174" cy="623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1"/>
    </mc:Choice>
    <mc:Fallback xmlns="">
      <p:transition xmlns:p14="http://schemas.microsoft.com/office/powerpoint/2010/main" spd="slow" advTm="545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Logo Duurzame PAB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4398"/>
            <a:ext cx="2421168" cy="593600"/>
          </a:xfrm>
          <a:prstGeom prst="rect">
            <a:avLst/>
          </a:prstGeom>
        </p:spPr>
      </p:pic>
      <p:pic>
        <p:nvPicPr>
          <p:cNvPr id="7" name="Afbeelding 6" descr="SBBbeeldmerk (FC)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275" y="6174441"/>
            <a:ext cx="738841" cy="593599"/>
          </a:xfrm>
          <a:prstGeom prst="rect">
            <a:avLst/>
          </a:prstGeom>
        </p:spPr>
      </p:pic>
      <p:pic>
        <p:nvPicPr>
          <p:cNvPr id="8" name="Afbeelding 7" descr="ARK_natuu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174" y="6151997"/>
            <a:ext cx="706001" cy="70600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1118" y="6174441"/>
            <a:ext cx="911412" cy="683559"/>
          </a:xfrm>
          <a:prstGeom prst="rect">
            <a:avLst/>
          </a:prstGeom>
        </p:spPr>
      </p:pic>
      <p:pic>
        <p:nvPicPr>
          <p:cNvPr id="10" name="Afbeelding 9" descr="Conferentie Leerkracht voor de Toekoms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3766" y="5998342"/>
            <a:ext cx="847288" cy="859657"/>
          </a:xfrm>
          <a:prstGeom prst="rect">
            <a:avLst/>
          </a:prstGeom>
        </p:spPr>
      </p:pic>
      <p:pic>
        <p:nvPicPr>
          <p:cNvPr id="3" name="Afbeelding 2" descr="9N5A8253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47873"/>
            <a:ext cx="10977563" cy="685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00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1"/>
    </mc:Choice>
    <mc:Fallback xmlns="">
      <p:transition xmlns:p14="http://schemas.microsoft.com/office/powerpoint/2010/main" spd="slow" advTm="545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0" y="564239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>
                <a:latin typeface="Chalkduster"/>
                <a:cs typeface="Chalkduster"/>
              </a:rPr>
              <a:t>Natuur als leukste vak op school én op de pabo!</a:t>
            </a:r>
            <a:endParaRPr lang="nl-NL" dirty="0">
              <a:latin typeface="Chalkduster"/>
              <a:cs typeface="Chalkduster"/>
            </a:endParaRPr>
          </a:p>
        </p:txBody>
      </p:sp>
      <p:pic>
        <p:nvPicPr>
          <p:cNvPr id="6" name="Afbeelding 5" descr="Logo Duurzame PAB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4400"/>
            <a:ext cx="2421168" cy="593600"/>
          </a:xfrm>
          <a:prstGeom prst="rect">
            <a:avLst/>
          </a:prstGeom>
        </p:spPr>
      </p:pic>
      <p:pic>
        <p:nvPicPr>
          <p:cNvPr id="7" name="Afbeelding 6" descr="SBBbeeldmerk (FC)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275" y="6174441"/>
            <a:ext cx="738841" cy="593599"/>
          </a:xfrm>
          <a:prstGeom prst="rect">
            <a:avLst/>
          </a:prstGeom>
        </p:spPr>
      </p:pic>
      <p:pic>
        <p:nvPicPr>
          <p:cNvPr id="8" name="Afbeelding 7" descr="ARK_natuu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174" y="6151997"/>
            <a:ext cx="706001" cy="70600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706" y="6174441"/>
            <a:ext cx="911412" cy="683559"/>
          </a:xfrm>
          <a:prstGeom prst="rect">
            <a:avLst/>
          </a:prstGeom>
        </p:spPr>
      </p:pic>
      <p:pic>
        <p:nvPicPr>
          <p:cNvPr id="10" name="Afbeelding 9" descr="Conferentie Leerkracht voor de Toekoms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095" y="5903358"/>
            <a:ext cx="940905" cy="954641"/>
          </a:xfrm>
          <a:prstGeom prst="rect">
            <a:avLst/>
          </a:prstGeom>
        </p:spPr>
      </p:pic>
      <p:pic>
        <p:nvPicPr>
          <p:cNvPr id="2" name="Afbeelding 1" descr="9N5A9102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74635"/>
            <a:ext cx="9144000" cy="591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0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4"/>
    </mc:Choice>
    <mc:Fallback xmlns="">
      <p:transition xmlns:p14="http://schemas.microsoft.com/office/powerpoint/2010/main" spd="slow" advTm="52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0" y="564239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>
                <a:latin typeface="Chalkduster"/>
                <a:cs typeface="Chalkduster"/>
              </a:rPr>
              <a:t>Natuur als leukste vak op school én op de pabo!</a:t>
            </a:r>
            <a:endParaRPr lang="nl-NL" dirty="0">
              <a:latin typeface="Chalkduster"/>
              <a:cs typeface="Chalkduster"/>
            </a:endParaRPr>
          </a:p>
        </p:txBody>
      </p:sp>
      <p:pic>
        <p:nvPicPr>
          <p:cNvPr id="6" name="Afbeelding 5" descr="Logo Duurzame PAB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4400"/>
            <a:ext cx="2421168" cy="593600"/>
          </a:xfrm>
          <a:prstGeom prst="rect">
            <a:avLst/>
          </a:prstGeom>
        </p:spPr>
      </p:pic>
      <p:pic>
        <p:nvPicPr>
          <p:cNvPr id="7" name="Afbeelding 6" descr="SBBbeeldmerk (FC)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275" y="6174441"/>
            <a:ext cx="738841" cy="593599"/>
          </a:xfrm>
          <a:prstGeom prst="rect">
            <a:avLst/>
          </a:prstGeom>
        </p:spPr>
      </p:pic>
      <p:pic>
        <p:nvPicPr>
          <p:cNvPr id="8" name="Afbeelding 7" descr="ARK_natuu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174" y="6151997"/>
            <a:ext cx="706001" cy="70600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706" y="6174441"/>
            <a:ext cx="911412" cy="683559"/>
          </a:xfrm>
          <a:prstGeom prst="rect">
            <a:avLst/>
          </a:prstGeom>
        </p:spPr>
      </p:pic>
      <p:pic>
        <p:nvPicPr>
          <p:cNvPr id="10" name="Afbeelding 9" descr="Conferentie Leerkracht voor de Toekoms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095" y="5903358"/>
            <a:ext cx="940905" cy="954641"/>
          </a:xfrm>
          <a:prstGeom prst="rect">
            <a:avLst/>
          </a:prstGeom>
        </p:spPr>
      </p:pic>
      <p:pic>
        <p:nvPicPr>
          <p:cNvPr id="2" name="Afbeelding 1" descr="9N5A8999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22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0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6"/>
    </mc:Choice>
    <mc:Fallback xmlns="">
      <p:transition xmlns:p14="http://schemas.microsoft.com/office/powerpoint/2010/main" spd="slow" advTm="612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517</Words>
  <Application>Microsoft Macintosh PowerPoint</Application>
  <PresentationFormat>Diavoorstelling (4:3)</PresentationFormat>
  <Paragraphs>39</Paragraphs>
  <Slides>50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50</vt:i4>
      </vt:variant>
    </vt:vector>
  </HeadingPairs>
  <TitlesOfParts>
    <vt:vector size="51" baseType="lpstr">
      <vt:lpstr>Office-thema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André de Hamer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 Natuur als leukste vak op school</dc:title>
  <dc:creator>André de Hamer</dc:creator>
  <cp:lastModifiedBy>André de Hamer</cp:lastModifiedBy>
  <cp:revision>40</cp:revision>
  <dcterms:created xsi:type="dcterms:W3CDTF">2017-02-02T20:25:36Z</dcterms:created>
  <dcterms:modified xsi:type="dcterms:W3CDTF">2017-02-05T14:59:19Z</dcterms:modified>
</cp:coreProperties>
</file>